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4"/>
  </p:sldMasterIdLst>
  <p:notesMasterIdLst>
    <p:notesMasterId r:id="rId6"/>
  </p:notesMasterIdLst>
  <p:sldIdLst>
    <p:sldId id="256" r:id="rId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9999"/>
    <a:srgbClr val="71B8FF"/>
    <a:srgbClr val="F31D25"/>
    <a:srgbClr val="FFFFFF"/>
    <a:srgbClr val="4CA6FF"/>
    <a:srgbClr val="CC66FF"/>
    <a:srgbClr val="FF00FF"/>
    <a:srgbClr val="512373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232" autoAdjust="0"/>
    <p:restoredTop sz="95678" autoAdjust="0"/>
  </p:normalViewPr>
  <p:slideViewPr>
    <p:cSldViewPr>
      <p:cViewPr>
        <p:scale>
          <a:sx n="125" d="100"/>
          <a:sy n="125" d="100"/>
        </p:scale>
        <p:origin x="773" y="-417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216B0-ED99-48E6-91EA-9ED8E980607A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24049-C145-44C0-A43F-2EC0001D22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575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1pPr>
    <a:lvl2pPr marL="269332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2pPr>
    <a:lvl3pPr marL="538664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3pPr>
    <a:lvl4pPr marL="807996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4pPr>
    <a:lvl5pPr marL="1077328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5pPr>
    <a:lvl6pPr marL="1346660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6pPr>
    <a:lvl7pPr marL="1615992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7pPr>
    <a:lvl8pPr marL="1885325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8pPr>
    <a:lvl9pPr marL="2154656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b="1" dirty="0"/>
              <a:t>＜↓たまに見て心に刻んでほしい助言↓＞</a:t>
            </a:r>
            <a:endParaRPr kumimoji="1" lang="en-US" altLang="ja-JP" b="1" dirty="0"/>
          </a:p>
          <a:p>
            <a:r>
              <a:rPr kumimoji="1" lang="ja-JP" altLang="en-US" b="0" dirty="0"/>
              <a:t>少ない情報量で多くの理解をさせるということも、ゲームデザイナーの大事な能力です。文字を減らす努力をし、パッと見でどんなゲームか理解できるように書きましょう。</a:t>
            </a:r>
          </a:p>
          <a:p>
            <a:r>
              <a:rPr kumimoji="1" lang="en-US" altLang="ja-JP" b="0" dirty="0"/>
              <a:t>(※</a:t>
            </a:r>
            <a:r>
              <a:rPr kumimoji="1" lang="ja-JP" altLang="en-US" b="0" dirty="0"/>
              <a:t>文字だけびっしりになってる人は、客観的に見て自分の草案のクオリティを疑うようにしてください。草案は仕様を書くものではなく、アイディアの概要「提案」書であることを忘れずに。</a:t>
            </a:r>
            <a:r>
              <a:rPr kumimoji="1" lang="en-US" altLang="ja-JP" b="0" dirty="0"/>
              <a:t>)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24049-C145-44C0-A43F-2EC0001D22BA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2610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283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4064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1781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2189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724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2237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6658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4408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6170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153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7831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620A9-A6CF-463A-9F4E-93F54072BF3F}" type="datetimeFigureOut">
              <a:rPr kumimoji="1" lang="ja-JP" altLang="en-US" smtClean="0"/>
              <a:t>2022/2/25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8230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 descr="犬の顔の絵&#10;&#10;低い精度で自動的に生成された説明">
            <a:extLst>
              <a:ext uri="{FF2B5EF4-FFF2-40B4-BE49-F238E27FC236}">
                <a16:creationId xmlns:a16="http://schemas.microsoft.com/office/drawing/2014/main" id="{4B4E4BA3-53A8-4A13-9A69-97465603521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24" y="0"/>
            <a:ext cx="6871048" cy="9906000"/>
          </a:xfrm>
          <a:prstGeom prst="rect">
            <a:avLst/>
          </a:prstGeom>
          <a:blipFill>
            <a:blip r:embed="rId5">
              <a:alphaModFix/>
            </a:blip>
            <a:tile tx="0" ty="0" sx="100000" sy="100000" flip="none" algn="tl"/>
          </a:blipFill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0F1BE38-60E2-4BFC-8D19-651F8413BB94}"/>
              </a:ext>
            </a:extLst>
          </p:cNvPr>
          <p:cNvSpPr/>
          <p:nvPr/>
        </p:nvSpPr>
        <p:spPr>
          <a:xfrm>
            <a:off x="116632" y="2034862"/>
            <a:ext cx="6624736" cy="7310626"/>
          </a:xfrm>
          <a:prstGeom prst="rect">
            <a:avLst/>
          </a:pr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624735"/>
                      <a:gd name="connsiteY0" fmla="*/ 0 h 4013427"/>
                      <a:gd name="connsiteX1" fmla="*/ 596226 w 6624735"/>
                      <a:gd name="connsiteY1" fmla="*/ 0 h 4013427"/>
                      <a:gd name="connsiteX2" fmla="*/ 1059958 w 6624735"/>
                      <a:gd name="connsiteY2" fmla="*/ 0 h 4013427"/>
                      <a:gd name="connsiteX3" fmla="*/ 1854926 w 6624735"/>
                      <a:gd name="connsiteY3" fmla="*/ 0 h 4013427"/>
                      <a:gd name="connsiteX4" fmla="*/ 2451152 w 6624735"/>
                      <a:gd name="connsiteY4" fmla="*/ 0 h 4013427"/>
                      <a:gd name="connsiteX5" fmla="*/ 3047378 w 6624735"/>
                      <a:gd name="connsiteY5" fmla="*/ 0 h 4013427"/>
                      <a:gd name="connsiteX6" fmla="*/ 3842346 w 6624735"/>
                      <a:gd name="connsiteY6" fmla="*/ 0 h 4013427"/>
                      <a:gd name="connsiteX7" fmla="*/ 4372325 w 6624735"/>
                      <a:gd name="connsiteY7" fmla="*/ 0 h 4013427"/>
                      <a:gd name="connsiteX8" fmla="*/ 5167293 w 6624735"/>
                      <a:gd name="connsiteY8" fmla="*/ 0 h 4013427"/>
                      <a:gd name="connsiteX9" fmla="*/ 5962262 w 6624735"/>
                      <a:gd name="connsiteY9" fmla="*/ 0 h 4013427"/>
                      <a:gd name="connsiteX10" fmla="*/ 6624735 w 6624735"/>
                      <a:gd name="connsiteY10" fmla="*/ 0 h 4013427"/>
                      <a:gd name="connsiteX11" fmla="*/ 6624735 w 6624735"/>
                      <a:gd name="connsiteY11" fmla="*/ 749173 h 4013427"/>
                      <a:gd name="connsiteX12" fmla="*/ 6624735 w 6624735"/>
                      <a:gd name="connsiteY12" fmla="*/ 1458212 h 4013427"/>
                      <a:gd name="connsiteX13" fmla="*/ 6624735 w 6624735"/>
                      <a:gd name="connsiteY13" fmla="*/ 2006713 h 4013427"/>
                      <a:gd name="connsiteX14" fmla="*/ 6624735 w 6624735"/>
                      <a:gd name="connsiteY14" fmla="*/ 2675618 h 4013427"/>
                      <a:gd name="connsiteX15" fmla="*/ 6624735 w 6624735"/>
                      <a:gd name="connsiteY15" fmla="*/ 3344522 h 4013427"/>
                      <a:gd name="connsiteX16" fmla="*/ 6624735 w 6624735"/>
                      <a:gd name="connsiteY16" fmla="*/ 4013427 h 4013427"/>
                      <a:gd name="connsiteX17" fmla="*/ 5896014 w 6624735"/>
                      <a:gd name="connsiteY17" fmla="*/ 4013427 h 4013427"/>
                      <a:gd name="connsiteX18" fmla="*/ 5233541 w 6624735"/>
                      <a:gd name="connsiteY18" fmla="*/ 4013427 h 4013427"/>
                      <a:gd name="connsiteX19" fmla="*/ 4769809 w 6624735"/>
                      <a:gd name="connsiteY19" fmla="*/ 4013427 h 4013427"/>
                      <a:gd name="connsiteX20" fmla="*/ 4239830 w 6624735"/>
                      <a:gd name="connsiteY20" fmla="*/ 4013427 h 4013427"/>
                      <a:gd name="connsiteX21" fmla="*/ 3444862 w 6624735"/>
                      <a:gd name="connsiteY21" fmla="*/ 4013427 h 4013427"/>
                      <a:gd name="connsiteX22" fmla="*/ 2782389 w 6624735"/>
                      <a:gd name="connsiteY22" fmla="*/ 4013427 h 4013427"/>
                      <a:gd name="connsiteX23" fmla="*/ 2252410 w 6624735"/>
                      <a:gd name="connsiteY23" fmla="*/ 4013427 h 4013427"/>
                      <a:gd name="connsiteX24" fmla="*/ 1589936 w 6624735"/>
                      <a:gd name="connsiteY24" fmla="*/ 4013427 h 4013427"/>
                      <a:gd name="connsiteX25" fmla="*/ 1126205 w 6624735"/>
                      <a:gd name="connsiteY25" fmla="*/ 4013427 h 4013427"/>
                      <a:gd name="connsiteX26" fmla="*/ 662473 w 6624735"/>
                      <a:gd name="connsiteY26" fmla="*/ 4013427 h 4013427"/>
                      <a:gd name="connsiteX27" fmla="*/ 0 w 6624735"/>
                      <a:gd name="connsiteY27" fmla="*/ 4013427 h 4013427"/>
                      <a:gd name="connsiteX28" fmla="*/ 0 w 6624735"/>
                      <a:gd name="connsiteY28" fmla="*/ 3424791 h 4013427"/>
                      <a:gd name="connsiteX29" fmla="*/ 0 w 6624735"/>
                      <a:gd name="connsiteY29" fmla="*/ 2675618 h 4013427"/>
                      <a:gd name="connsiteX30" fmla="*/ 0 w 6624735"/>
                      <a:gd name="connsiteY30" fmla="*/ 2046848 h 4013427"/>
                      <a:gd name="connsiteX31" fmla="*/ 0 w 6624735"/>
                      <a:gd name="connsiteY31" fmla="*/ 1498346 h 4013427"/>
                      <a:gd name="connsiteX32" fmla="*/ 0 w 6624735"/>
                      <a:gd name="connsiteY32" fmla="*/ 789307 h 4013427"/>
                      <a:gd name="connsiteX33" fmla="*/ 0 w 6624735"/>
                      <a:gd name="connsiteY33" fmla="*/ 0 h 4013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6624735" h="4013427" extrusionOk="0">
                        <a:moveTo>
                          <a:pt x="0" y="0"/>
                        </a:moveTo>
                        <a:cubicBezTo>
                          <a:pt x="258010" y="20028"/>
                          <a:pt x="418091" y="-15580"/>
                          <a:pt x="596226" y="0"/>
                        </a:cubicBezTo>
                        <a:cubicBezTo>
                          <a:pt x="774361" y="15580"/>
                          <a:pt x="943991" y="18911"/>
                          <a:pt x="1059958" y="0"/>
                        </a:cubicBezTo>
                        <a:cubicBezTo>
                          <a:pt x="1175925" y="-18911"/>
                          <a:pt x="1535037" y="9829"/>
                          <a:pt x="1854926" y="0"/>
                        </a:cubicBezTo>
                        <a:cubicBezTo>
                          <a:pt x="2174815" y="-9829"/>
                          <a:pt x="2235051" y="-12444"/>
                          <a:pt x="2451152" y="0"/>
                        </a:cubicBezTo>
                        <a:cubicBezTo>
                          <a:pt x="2667253" y="12444"/>
                          <a:pt x="2785937" y="22234"/>
                          <a:pt x="3047378" y="0"/>
                        </a:cubicBezTo>
                        <a:cubicBezTo>
                          <a:pt x="3308819" y="-22234"/>
                          <a:pt x="3547335" y="-33714"/>
                          <a:pt x="3842346" y="0"/>
                        </a:cubicBezTo>
                        <a:cubicBezTo>
                          <a:pt x="4137357" y="33714"/>
                          <a:pt x="4197670" y="11460"/>
                          <a:pt x="4372325" y="0"/>
                        </a:cubicBezTo>
                        <a:cubicBezTo>
                          <a:pt x="4546980" y="-11460"/>
                          <a:pt x="4913580" y="33980"/>
                          <a:pt x="5167293" y="0"/>
                        </a:cubicBezTo>
                        <a:cubicBezTo>
                          <a:pt x="5421006" y="-33980"/>
                          <a:pt x="5590105" y="8568"/>
                          <a:pt x="5962262" y="0"/>
                        </a:cubicBezTo>
                        <a:cubicBezTo>
                          <a:pt x="6334419" y="-8568"/>
                          <a:pt x="6416344" y="9867"/>
                          <a:pt x="6624735" y="0"/>
                        </a:cubicBezTo>
                        <a:cubicBezTo>
                          <a:pt x="6629041" y="266249"/>
                          <a:pt x="6616916" y="395743"/>
                          <a:pt x="6624735" y="749173"/>
                        </a:cubicBezTo>
                        <a:cubicBezTo>
                          <a:pt x="6632554" y="1102603"/>
                          <a:pt x="6656727" y="1135956"/>
                          <a:pt x="6624735" y="1458212"/>
                        </a:cubicBezTo>
                        <a:cubicBezTo>
                          <a:pt x="6592743" y="1780468"/>
                          <a:pt x="6650203" y="1852786"/>
                          <a:pt x="6624735" y="2006713"/>
                        </a:cubicBezTo>
                        <a:cubicBezTo>
                          <a:pt x="6599267" y="2160640"/>
                          <a:pt x="6638649" y="2506182"/>
                          <a:pt x="6624735" y="2675618"/>
                        </a:cubicBezTo>
                        <a:cubicBezTo>
                          <a:pt x="6610821" y="2845054"/>
                          <a:pt x="6608724" y="3052205"/>
                          <a:pt x="6624735" y="3344522"/>
                        </a:cubicBezTo>
                        <a:cubicBezTo>
                          <a:pt x="6640746" y="3636839"/>
                          <a:pt x="6606059" y="3762926"/>
                          <a:pt x="6624735" y="4013427"/>
                        </a:cubicBezTo>
                        <a:cubicBezTo>
                          <a:pt x="6310005" y="4031641"/>
                          <a:pt x="6184790" y="4036167"/>
                          <a:pt x="5896014" y="4013427"/>
                        </a:cubicBezTo>
                        <a:cubicBezTo>
                          <a:pt x="5607238" y="3990687"/>
                          <a:pt x="5534999" y="4020237"/>
                          <a:pt x="5233541" y="4013427"/>
                        </a:cubicBezTo>
                        <a:cubicBezTo>
                          <a:pt x="4932083" y="4006617"/>
                          <a:pt x="4902748" y="4011867"/>
                          <a:pt x="4769809" y="4013427"/>
                        </a:cubicBezTo>
                        <a:cubicBezTo>
                          <a:pt x="4636870" y="4014987"/>
                          <a:pt x="4497701" y="4035902"/>
                          <a:pt x="4239830" y="4013427"/>
                        </a:cubicBezTo>
                        <a:cubicBezTo>
                          <a:pt x="3981959" y="3990952"/>
                          <a:pt x="3829637" y="4015445"/>
                          <a:pt x="3444862" y="4013427"/>
                        </a:cubicBezTo>
                        <a:cubicBezTo>
                          <a:pt x="3060087" y="4011409"/>
                          <a:pt x="3045090" y="4043887"/>
                          <a:pt x="2782389" y="4013427"/>
                        </a:cubicBezTo>
                        <a:cubicBezTo>
                          <a:pt x="2519688" y="3982967"/>
                          <a:pt x="2512331" y="4010674"/>
                          <a:pt x="2252410" y="4013427"/>
                        </a:cubicBezTo>
                        <a:cubicBezTo>
                          <a:pt x="1992489" y="4016180"/>
                          <a:pt x="1879524" y="4006445"/>
                          <a:pt x="1589936" y="4013427"/>
                        </a:cubicBezTo>
                        <a:cubicBezTo>
                          <a:pt x="1300348" y="4020409"/>
                          <a:pt x="1259184" y="3997636"/>
                          <a:pt x="1126205" y="4013427"/>
                        </a:cubicBezTo>
                        <a:cubicBezTo>
                          <a:pt x="993226" y="4029218"/>
                          <a:pt x="777891" y="4009405"/>
                          <a:pt x="662473" y="4013427"/>
                        </a:cubicBezTo>
                        <a:cubicBezTo>
                          <a:pt x="547055" y="4017449"/>
                          <a:pt x="198404" y="3988546"/>
                          <a:pt x="0" y="4013427"/>
                        </a:cubicBezTo>
                        <a:cubicBezTo>
                          <a:pt x="8970" y="3769025"/>
                          <a:pt x="14038" y="3697252"/>
                          <a:pt x="0" y="3424791"/>
                        </a:cubicBezTo>
                        <a:cubicBezTo>
                          <a:pt x="-14038" y="3152330"/>
                          <a:pt x="-13070" y="2856826"/>
                          <a:pt x="0" y="2675618"/>
                        </a:cubicBezTo>
                        <a:cubicBezTo>
                          <a:pt x="13070" y="2494410"/>
                          <a:pt x="25552" y="2318851"/>
                          <a:pt x="0" y="2046848"/>
                        </a:cubicBezTo>
                        <a:cubicBezTo>
                          <a:pt x="-25552" y="1774845"/>
                          <a:pt x="9468" y="1654182"/>
                          <a:pt x="0" y="1498346"/>
                        </a:cubicBezTo>
                        <a:cubicBezTo>
                          <a:pt x="-9468" y="1342510"/>
                          <a:pt x="-22223" y="1090187"/>
                          <a:pt x="0" y="789307"/>
                        </a:cubicBezTo>
                        <a:cubicBezTo>
                          <a:pt x="22223" y="488427"/>
                          <a:pt x="31019" y="22467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597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4" name="四角形: 角を丸くする 33">
            <a:extLst>
              <a:ext uri="{FF2B5EF4-FFF2-40B4-BE49-F238E27FC236}">
                <a16:creationId xmlns:a16="http://schemas.microsoft.com/office/drawing/2014/main" id="{22C7DE68-D7D8-4611-A7E5-C6D6223209F5}"/>
              </a:ext>
            </a:extLst>
          </p:cNvPr>
          <p:cNvSpPr/>
          <p:nvPr/>
        </p:nvSpPr>
        <p:spPr>
          <a:xfrm>
            <a:off x="0" y="9417496"/>
            <a:ext cx="6858000" cy="488504"/>
          </a:xfrm>
          <a:custGeom>
            <a:avLst/>
            <a:gdLst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294605 w 6858000"/>
              <a:gd name="connsiteY6" fmla="*/ 1332148 h 1332148"/>
              <a:gd name="connsiteX7" fmla="*/ 0 w 6858000"/>
              <a:gd name="connsiteY7" fmla="*/ 1037543 h 1332148"/>
              <a:gd name="connsiteX8" fmla="*/ 0 w 6858000"/>
              <a:gd name="connsiteY8" fmla="*/ 294605 h 1332148"/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0 w 6858000"/>
              <a:gd name="connsiteY6" fmla="*/ 1037543 h 1332148"/>
              <a:gd name="connsiteX7" fmla="*/ 0 w 6858000"/>
              <a:gd name="connsiteY7" fmla="*/ 294605 h 1332148"/>
              <a:gd name="connsiteX0" fmla="*/ 0 w 6858000"/>
              <a:gd name="connsiteY0" fmla="*/ 294605 h 1130410"/>
              <a:gd name="connsiteX1" fmla="*/ 294605 w 6858000"/>
              <a:gd name="connsiteY1" fmla="*/ 0 h 1130410"/>
              <a:gd name="connsiteX2" fmla="*/ 6563395 w 6858000"/>
              <a:gd name="connsiteY2" fmla="*/ 0 h 1130410"/>
              <a:gd name="connsiteX3" fmla="*/ 6858000 w 6858000"/>
              <a:gd name="connsiteY3" fmla="*/ 294605 h 1130410"/>
              <a:gd name="connsiteX4" fmla="*/ 6858000 w 6858000"/>
              <a:gd name="connsiteY4" fmla="*/ 1037543 h 1130410"/>
              <a:gd name="connsiteX5" fmla="*/ 0 w 6858000"/>
              <a:gd name="connsiteY5" fmla="*/ 1037543 h 1130410"/>
              <a:gd name="connsiteX6" fmla="*/ 0 w 6858000"/>
              <a:gd name="connsiteY6" fmla="*/ 294605 h 1130410"/>
              <a:gd name="connsiteX0" fmla="*/ 0 w 6858000"/>
              <a:gd name="connsiteY0" fmla="*/ 294605 h 1037543"/>
              <a:gd name="connsiteX1" fmla="*/ 294605 w 6858000"/>
              <a:gd name="connsiteY1" fmla="*/ 0 h 1037543"/>
              <a:gd name="connsiteX2" fmla="*/ 6563395 w 6858000"/>
              <a:gd name="connsiteY2" fmla="*/ 0 h 1037543"/>
              <a:gd name="connsiteX3" fmla="*/ 6858000 w 6858000"/>
              <a:gd name="connsiteY3" fmla="*/ 294605 h 1037543"/>
              <a:gd name="connsiteX4" fmla="*/ 6858000 w 6858000"/>
              <a:gd name="connsiteY4" fmla="*/ 1037543 h 1037543"/>
              <a:gd name="connsiteX5" fmla="*/ 0 w 6858000"/>
              <a:gd name="connsiteY5" fmla="*/ 1037543 h 1037543"/>
              <a:gd name="connsiteX6" fmla="*/ 0 w 6858000"/>
              <a:gd name="connsiteY6" fmla="*/ 294605 h 103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037543">
                <a:moveTo>
                  <a:pt x="0" y="294605"/>
                </a:moveTo>
                <a:cubicBezTo>
                  <a:pt x="0" y="131899"/>
                  <a:pt x="131899" y="0"/>
                  <a:pt x="294605" y="0"/>
                </a:cubicBezTo>
                <a:lnTo>
                  <a:pt x="6563395" y="0"/>
                </a:lnTo>
                <a:cubicBezTo>
                  <a:pt x="6726101" y="0"/>
                  <a:pt x="6858000" y="131899"/>
                  <a:pt x="6858000" y="294605"/>
                </a:cubicBezTo>
                <a:lnTo>
                  <a:pt x="6858000" y="1037543"/>
                </a:lnTo>
                <a:lnTo>
                  <a:pt x="0" y="1037543"/>
                </a:lnTo>
                <a:lnTo>
                  <a:pt x="0" y="294605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CBF6C53-03D3-4BB9-94CD-6F4233D776CC}"/>
              </a:ext>
            </a:extLst>
          </p:cNvPr>
          <p:cNvSpPr/>
          <p:nvPr/>
        </p:nvSpPr>
        <p:spPr>
          <a:xfrm>
            <a:off x="0" y="-15552"/>
            <a:ext cx="6858000" cy="2160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597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878F012-4204-45B0-9603-71FE610A2324}"/>
              </a:ext>
            </a:extLst>
          </p:cNvPr>
          <p:cNvSpPr/>
          <p:nvPr/>
        </p:nvSpPr>
        <p:spPr>
          <a:xfrm>
            <a:off x="2672916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平成産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遺伝子組み換えでない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C8FECB2-A3A0-4FC5-9975-30B439454E10}"/>
              </a:ext>
            </a:extLst>
          </p:cNvPr>
          <p:cNvSpPr txBox="1"/>
          <p:nvPr/>
        </p:nvSpPr>
        <p:spPr>
          <a:xfrm>
            <a:off x="1844824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チーム名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AB90F29-752E-4F9D-9AB4-BDEEF52DF190}"/>
              </a:ext>
            </a:extLst>
          </p:cNvPr>
          <p:cNvSpPr/>
          <p:nvPr/>
        </p:nvSpPr>
        <p:spPr>
          <a:xfrm>
            <a:off x="5085184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056488346">
                  <a:custGeom>
                    <a:avLst/>
                    <a:gdLst>
                      <a:gd name="connsiteX0" fmla="*/ 0 w 2016224"/>
                      <a:gd name="connsiteY0" fmla="*/ 0 h 288032"/>
                      <a:gd name="connsiteX1" fmla="*/ 692237 w 2016224"/>
                      <a:gd name="connsiteY1" fmla="*/ 0 h 288032"/>
                      <a:gd name="connsiteX2" fmla="*/ 1303825 w 2016224"/>
                      <a:gd name="connsiteY2" fmla="*/ 0 h 288032"/>
                      <a:gd name="connsiteX3" fmla="*/ 2016224 w 2016224"/>
                      <a:gd name="connsiteY3" fmla="*/ 0 h 288032"/>
                      <a:gd name="connsiteX4" fmla="*/ 2016224 w 2016224"/>
                      <a:gd name="connsiteY4" fmla="*/ 288032 h 288032"/>
                      <a:gd name="connsiteX5" fmla="*/ 1384474 w 2016224"/>
                      <a:gd name="connsiteY5" fmla="*/ 288032 h 288032"/>
                      <a:gd name="connsiteX6" fmla="*/ 692237 w 2016224"/>
                      <a:gd name="connsiteY6" fmla="*/ 288032 h 288032"/>
                      <a:gd name="connsiteX7" fmla="*/ 0 w 2016224"/>
                      <a:gd name="connsiteY7" fmla="*/ 288032 h 288032"/>
                      <a:gd name="connsiteX8" fmla="*/ 0 w 2016224"/>
                      <a:gd name="connsiteY8" fmla="*/ 0 h 288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16224" h="288032" extrusionOk="0">
                        <a:moveTo>
                          <a:pt x="0" y="0"/>
                        </a:moveTo>
                        <a:cubicBezTo>
                          <a:pt x="299356" y="-28044"/>
                          <a:pt x="383286" y="-4584"/>
                          <a:pt x="692237" y="0"/>
                        </a:cubicBezTo>
                        <a:cubicBezTo>
                          <a:pt x="1001188" y="4584"/>
                          <a:pt x="1176624" y="-15460"/>
                          <a:pt x="1303825" y="0"/>
                        </a:cubicBezTo>
                        <a:cubicBezTo>
                          <a:pt x="1431026" y="15460"/>
                          <a:pt x="1808011" y="18400"/>
                          <a:pt x="2016224" y="0"/>
                        </a:cubicBezTo>
                        <a:cubicBezTo>
                          <a:pt x="2019028" y="113200"/>
                          <a:pt x="2019511" y="153353"/>
                          <a:pt x="2016224" y="288032"/>
                        </a:cubicBezTo>
                        <a:cubicBezTo>
                          <a:pt x="1884070" y="296745"/>
                          <a:pt x="1601696" y="258596"/>
                          <a:pt x="1384474" y="288032"/>
                        </a:cubicBezTo>
                        <a:cubicBezTo>
                          <a:pt x="1167252" y="317469"/>
                          <a:pt x="877810" y="259086"/>
                          <a:pt x="692237" y="288032"/>
                        </a:cubicBezTo>
                        <a:cubicBezTo>
                          <a:pt x="506664" y="316978"/>
                          <a:pt x="300491" y="310870"/>
                          <a:pt x="0" y="288032"/>
                        </a:cubicBezTo>
                        <a:cubicBezTo>
                          <a:pt x="-11301" y="206378"/>
                          <a:pt x="-13420" y="879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柳澤優太</a:t>
            </a:r>
            <a:endParaRPr kumimoji="1"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5FF3893-A84F-4C1A-9452-A9324DE1DC7B}"/>
              </a:ext>
            </a:extLst>
          </p:cNvPr>
          <p:cNvSpPr txBox="1"/>
          <p:nvPr/>
        </p:nvSpPr>
        <p:spPr>
          <a:xfrm>
            <a:off x="4280029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作成者名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C04D9B9-056C-4D01-AE3A-D2BD9BC96323}"/>
              </a:ext>
            </a:extLst>
          </p:cNvPr>
          <p:cNvSpPr/>
          <p:nvPr/>
        </p:nvSpPr>
        <p:spPr>
          <a:xfrm>
            <a:off x="116632" y="547010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894485982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126205 w 6624736"/>
                      <a:gd name="connsiteY2" fmla="*/ 0 h 445550"/>
                      <a:gd name="connsiteX3" fmla="*/ 1921173 w 6624736"/>
                      <a:gd name="connsiteY3" fmla="*/ 0 h 445550"/>
                      <a:gd name="connsiteX4" fmla="*/ 2649894 w 6624736"/>
                      <a:gd name="connsiteY4" fmla="*/ 0 h 445550"/>
                      <a:gd name="connsiteX5" fmla="*/ 3179873 w 6624736"/>
                      <a:gd name="connsiteY5" fmla="*/ 0 h 445550"/>
                      <a:gd name="connsiteX6" fmla="*/ 3709852 w 6624736"/>
                      <a:gd name="connsiteY6" fmla="*/ 0 h 445550"/>
                      <a:gd name="connsiteX7" fmla="*/ 4239831 w 6624736"/>
                      <a:gd name="connsiteY7" fmla="*/ 0 h 445550"/>
                      <a:gd name="connsiteX8" fmla="*/ 4902305 w 6624736"/>
                      <a:gd name="connsiteY8" fmla="*/ 0 h 445550"/>
                      <a:gd name="connsiteX9" fmla="*/ 5564778 w 6624736"/>
                      <a:gd name="connsiteY9" fmla="*/ 0 h 445550"/>
                      <a:gd name="connsiteX10" fmla="*/ 6624736 w 6624736"/>
                      <a:gd name="connsiteY10" fmla="*/ 0 h 445550"/>
                      <a:gd name="connsiteX11" fmla="*/ 6624736 w 6624736"/>
                      <a:gd name="connsiteY11" fmla="*/ 445550 h 445550"/>
                      <a:gd name="connsiteX12" fmla="*/ 6094757 w 6624736"/>
                      <a:gd name="connsiteY12" fmla="*/ 445550 h 445550"/>
                      <a:gd name="connsiteX13" fmla="*/ 5432284 w 6624736"/>
                      <a:gd name="connsiteY13" fmla="*/ 445550 h 445550"/>
                      <a:gd name="connsiteX14" fmla="*/ 4836057 w 6624736"/>
                      <a:gd name="connsiteY14" fmla="*/ 445550 h 445550"/>
                      <a:gd name="connsiteX15" fmla="*/ 4107336 w 6624736"/>
                      <a:gd name="connsiteY15" fmla="*/ 445550 h 445550"/>
                      <a:gd name="connsiteX16" fmla="*/ 3511110 w 6624736"/>
                      <a:gd name="connsiteY16" fmla="*/ 445550 h 445550"/>
                      <a:gd name="connsiteX17" fmla="*/ 2981131 w 6624736"/>
                      <a:gd name="connsiteY17" fmla="*/ 445550 h 445550"/>
                      <a:gd name="connsiteX18" fmla="*/ 2517400 w 6624736"/>
                      <a:gd name="connsiteY18" fmla="*/ 445550 h 445550"/>
                      <a:gd name="connsiteX19" fmla="*/ 1722431 w 6624736"/>
                      <a:gd name="connsiteY19" fmla="*/ 445550 h 445550"/>
                      <a:gd name="connsiteX20" fmla="*/ 1192452 w 6624736"/>
                      <a:gd name="connsiteY20" fmla="*/ 445550 h 445550"/>
                      <a:gd name="connsiteX21" fmla="*/ 728721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52503" y="-18309"/>
                          <a:pt x="465698" y="-26646"/>
                          <a:pt x="596226" y="0"/>
                        </a:cubicBezTo>
                        <a:cubicBezTo>
                          <a:pt x="726754" y="26646"/>
                          <a:pt x="889599" y="18855"/>
                          <a:pt x="1126205" y="0"/>
                        </a:cubicBezTo>
                        <a:cubicBezTo>
                          <a:pt x="1362811" y="-18855"/>
                          <a:pt x="1758892" y="-17611"/>
                          <a:pt x="1921173" y="0"/>
                        </a:cubicBezTo>
                        <a:cubicBezTo>
                          <a:pt x="2083454" y="17611"/>
                          <a:pt x="2466382" y="20418"/>
                          <a:pt x="2649894" y="0"/>
                        </a:cubicBezTo>
                        <a:cubicBezTo>
                          <a:pt x="2833406" y="-20418"/>
                          <a:pt x="2986354" y="6738"/>
                          <a:pt x="3179873" y="0"/>
                        </a:cubicBezTo>
                        <a:cubicBezTo>
                          <a:pt x="3373392" y="-6738"/>
                          <a:pt x="3514051" y="-5843"/>
                          <a:pt x="3709852" y="0"/>
                        </a:cubicBezTo>
                        <a:cubicBezTo>
                          <a:pt x="3905653" y="5843"/>
                          <a:pt x="4041128" y="-6801"/>
                          <a:pt x="4239831" y="0"/>
                        </a:cubicBezTo>
                        <a:cubicBezTo>
                          <a:pt x="4438534" y="6801"/>
                          <a:pt x="4707094" y="32877"/>
                          <a:pt x="4902305" y="0"/>
                        </a:cubicBezTo>
                        <a:cubicBezTo>
                          <a:pt x="5097516" y="-32877"/>
                          <a:pt x="5377296" y="29480"/>
                          <a:pt x="5564778" y="0"/>
                        </a:cubicBezTo>
                        <a:cubicBezTo>
                          <a:pt x="5752260" y="-29480"/>
                          <a:pt x="6252525" y="-9613"/>
                          <a:pt x="6624736" y="0"/>
                        </a:cubicBezTo>
                        <a:cubicBezTo>
                          <a:pt x="6612267" y="111063"/>
                          <a:pt x="6637912" y="328092"/>
                          <a:pt x="6624736" y="445550"/>
                        </a:cubicBezTo>
                        <a:cubicBezTo>
                          <a:pt x="6478845" y="436386"/>
                          <a:pt x="6269425" y="426529"/>
                          <a:pt x="6094757" y="445550"/>
                        </a:cubicBezTo>
                        <a:cubicBezTo>
                          <a:pt x="5920089" y="464571"/>
                          <a:pt x="5628766" y="467661"/>
                          <a:pt x="5432284" y="445550"/>
                        </a:cubicBezTo>
                        <a:cubicBezTo>
                          <a:pt x="5235802" y="423439"/>
                          <a:pt x="5054181" y="448231"/>
                          <a:pt x="4836057" y="445550"/>
                        </a:cubicBezTo>
                        <a:cubicBezTo>
                          <a:pt x="4617933" y="442869"/>
                          <a:pt x="4270091" y="421759"/>
                          <a:pt x="4107336" y="445550"/>
                        </a:cubicBezTo>
                        <a:cubicBezTo>
                          <a:pt x="3944581" y="469341"/>
                          <a:pt x="3753713" y="438198"/>
                          <a:pt x="3511110" y="445550"/>
                        </a:cubicBezTo>
                        <a:cubicBezTo>
                          <a:pt x="3268507" y="452902"/>
                          <a:pt x="3245836" y="425450"/>
                          <a:pt x="2981131" y="445550"/>
                        </a:cubicBezTo>
                        <a:cubicBezTo>
                          <a:pt x="2716426" y="465650"/>
                          <a:pt x="2641408" y="438307"/>
                          <a:pt x="2517400" y="445550"/>
                        </a:cubicBezTo>
                        <a:cubicBezTo>
                          <a:pt x="2393392" y="452793"/>
                          <a:pt x="2076725" y="475705"/>
                          <a:pt x="1722431" y="445550"/>
                        </a:cubicBezTo>
                        <a:cubicBezTo>
                          <a:pt x="1368137" y="415395"/>
                          <a:pt x="1372837" y="422034"/>
                          <a:pt x="1192452" y="445550"/>
                        </a:cubicBezTo>
                        <a:cubicBezTo>
                          <a:pt x="1012067" y="469066"/>
                          <a:pt x="921543" y="429211"/>
                          <a:pt x="728721" y="445550"/>
                        </a:cubicBezTo>
                        <a:cubicBezTo>
                          <a:pt x="535899" y="461889"/>
                          <a:pt x="192317" y="476811"/>
                          <a:pt x="0" y="445550"/>
                        </a:cubicBezTo>
                        <a:cubicBezTo>
                          <a:pt x="14204" y="329297"/>
                          <a:pt x="-21506" y="14839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39700">
                    <a:srgbClr val="FF0000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破 壊　</a:t>
            </a:r>
            <a:r>
              <a:rPr kumimoji="1" lang="ja-JP" altLang="en-US" sz="2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kumimoji="1" lang="ja-JP" altLang="en-US" sz="2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ja-JP" altLang="en-US" sz="4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27000">
                    <a:srgbClr val="00B0F0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創 造</a:t>
            </a:r>
            <a:endParaRPr kumimoji="1" lang="en-US" altLang="ja-JP" sz="4000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glow rad="127000">
                  <a:srgbClr val="00B0F0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6479BF2-0AC1-4F8B-8D74-E154FABF3758}"/>
              </a:ext>
            </a:extLst>
          </p:cNvPr>
          <p:cNvSpPr/>
          <p:nvPr/>
        </p:nvSpPr>
        <p:spPr>
          <a:xfrm>
            <a:off x="116632" y="1176830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134225246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059958 w 6624736"/>
                      <a:gd name="connsiteY2" fmla="*/ 0 h 445550"/>
                      <a:gd name="connsiteX3" fmla="*/ 1788679 w 6624736"/>
                      <a:gd name="connsiteY3" fmla="*/ 0 h 445550"/>
                      <a:gd name="connsiteX4" fmla="*/ 2583647 w 6624736"/>
                      <a:gd name="connsiteY4" fmla="*/ 0 h 445550"/>
                      <a:gd name="connsiteX5" fmla="*/ 3113626 w 6624736"/>
                      <a:gd name="connsiteY5" fmla="*/ 0 h 445550"/>
                      <a:gd name="connsiteX6" fmla="*/ 3643605 w 6624736"/>
                      <a:gd name="connsiteY6" fmla="*/ 0 h 445550"/>
                      <a:gd name="connsiteX7" fmla="*/ 4372326 w 6624736"/>
                      <a:gd name="connsiteY7" fmla="*/ 0 h 445550"/>
                      <a:gd name="connsiteX8" fmla="*/ 4836057 w 6624736"/>
                      <a:gd name="connsiteY8" fmla="*/ 0 h 445550"/>
                      <a:gd name="connsiteX9" fmla="*/ 5366036 w 6624736"/>
                      <a:gd name="connsiteY9" fmla="*/ 0 h 445550"/>
                      <a:gd name="connsiteX10" fmla="*/ 6028510 w 6624736"/>
                      <a:gd name="connsiteY10" fmla="*/ 0 h 445550"/>
                      <a:gd name="connsiteX11" fmla="*/ 6624736 w 6624736"/>
                      <a:gd name="connsiteY11" fmla="*/ 0 h 445550"/>
                      <a:gd name="connsiteX12" fmla="*/ 6624736 w 6624736"/>
                      <a:gd name="connsiteY12" fmla="*/ 445550 h 445550"/>
                      <a:gd name="connsiteX13" fmla="*/ 5962262 w 6624736"/>
                      <a:gd name="connsiteY13" fmla="*/ 445550 h 445550"/>
                      <a:gd name="connsiteX14" fmla="*/ 5299789 w 6624736"/>
                      <a:gd name="connsiteY14" fmla="*/ 445550 h 445550"/>
                      <a:gd name="connsiteX15" fmla="*/ 4703563 w 6624736"/>
                      <a:gd name="connsiteY15" fmla="*/ 445550 h 445550"/>
                      <a:gd name="connsiteX16" fmla="*/ 4173584 w 6624736"/>
                      <a:gd name="connsiteY16" fmla="*/ 445550 h 445550"/>
                      <a:gd name="connsiteX17" fmla="*/ 3643605 w 6624736"/>
                      <a:gd name="connsiteY17" fmla="*/ 445550 h 445550"/>
                      <a:gd name="connsiteX18" fmla="*/ 2981131 w 6624736"/>
                      <a:gd name="connsiteY18" fmla="*/ 445550 h 445550"/>
                      <a:gd name="connsiteX19" fmla="*/ 2252410 w 6624736"/>
                      <a:gd name="connsiteY19" fmla="*/ 445550 h 445550"/>
                      <a:gd name="connsiteX20" fmla="*/ 1457442 w 6624736"/>
                      <a:gd name="connsiteY20" fmla="*/ 445550 h 445550"/>
                      <a:gd name="connsiteX21" fmla="*/ 861216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62881" y="3277"/>
                          <a:pt x="355850" y="-6436"/>
                          <a:pt x="596226" y="0"/>
                        </a:cubicBezTo>
                        <a:cubicBezTo>
                          <a:pt x="836602" y="6436"/>
                          <a:pt x="963318" y="7945"/>
                          <a:pt x="1059958" y="0"/>
                        </a:cubicBezTo>
                        <a:cubicBezTo>
                          <a:pt x="1156598" y="-7945"/>
                          <a:pt x="1571087" y="6442"/>
                          <a:pt x="1788679" y="0"/>
                        </a:cubicBezTo>
                        <a:cubicBezTo>
                          <a:pt x="2006271" y="-6442"/>
                          <a:pt x="2407262" y="-21256"/>
                          <a:pt x="2583647" y="0"/>
                        </a:cubicBezTo>
                        <a:cubicBezTo>
                          <a:pt x="2760032" y="21256"/>
                          <a:pt x="2928819" y="-21323"/>
                          <a:pt x="3113626" y="0"/>
                        </a:cubicBezTo>
                        <a:cubicBezTo>
                          <a:pt x="3298433" y="21323"/>
                          <a:pt x="3535549" y="11327"/>
                          <a:pt x="3643605" y="0"/>
                        </a:cubicBezTo>
                        <a:cubicBezTo>
                          <a:pt x="3751661" y="-11327"/>
                          <a:pt x="4127985" y="-4921"/>
                          <a:pt x="4372326" y="0"/>
                        </a:cubicBezTo>
                        <a:cubicBezTo>
                          <a:pt x="4616667" y="4921"/>
                          <a:pt x="4732878" y="-22211"/>
                          <a:pt x="4836057" y="0"/>
                        </a:cubicBezTo>
                        <a:cubicBezTo>
                          <a:pt x="4939236" y="22211"/>
                          <a:pt x="5154724" y="24647"/>
                          <a:pt x="5366036" y="0"/>
                        </a:cubicBezTo>
                        <a:cubicBezTo>
                          <a:pt x="5577348" y="-24647"/>
                          <a:pt x="5713828" y="23370"/>
                          <a:pt x="6028510" y="0"/>
                        </a:cubicBezTo>
                        <a:cubicBezTo>
                          <a:pt x="6343192" y="-23370"/>
                          <a:pt x="6480539" y="1202"/>
                          <a:pt x="6624736" y="0"/>
                        </a:cubicBezTo>
                        <a:cubicBezTo>
                          <a:pt x="6622971" y="109889"/>
                          <a:pt x="6640026" y="280381"/>
                          <a:pt x="6624736" y="445550"/>
                        </a:cubicBezTo>
                        <a:cubicBezTo>
                          <a:pt x="6393292" y="435384"/>
                          <a:pt x="6241790" y="444133"/>
                          <a:pt x="5962262" y="445550"/>
                        </a:cubicBezTo>
                        <a:cubicBezTo>
                          <a:pt x="5682734" y="446967"/>
                          <a:pt x="5579704" y="427870"/>
                          <a:pt x="5299789" y="445550"/>
                        </a:cubicBezTo>
                        <a:cubicBezTo>
                          <a:pt x="5019874" y="463230"/>
                          <a:pt x="4830342" y="427674"/>
                          <a:pt x="4703563" y="445550"/>
                        </a:cubicBezTo>
                        <a:cubicBezTo>
                          <a:pt x="4576784" y="463426"/>
                          <a:pt x="4298907" y="425794"/>
                          <a:pt x="4173584" y="445550"/>
                        </a:cubicBezTo>
                        <a:cubicBezTo>
                          <a:pt x="4048261" y="465306"/>
                          <a:pt x="3832699" y="434144"/>
                          <a:pt x="3643605" y="445550"/>
                        </a:cubicBezTo>
                        <a:cubicBezTo>
                          <a:pt x="3454511" y="456956"/>
                          <a:pt x="3184681" y="472569"/>
                          <a:pt x="2981131" y="445550"/>
                        </a:cubicBezTo>
                        <a:cubicBezTo>
                          <a:pt x="2777581" y="418531"/>
                          <a:pt x="2451143" y="443117"/>
                          <a:pt x="2252410" y="445550"/>
                        </a:cubicBezTo>
                        <a:cubicBezTo>
                          <a:pt x="2053677" y="447983"/>
                          <a:pt x="1713572" y="465545"/>
                          <a:pt x="1457442" y="445550"/>
                        </a:cubicBezTo>
                        <a:cubicBezTo>
                          <a:pt x="1201312" y="425555"/>
                          <a:pt x="1038725" y="462622"/>
                          <a:pt x="861216" y="445550"/>
                        </a:cubicBezTo>
                        <a:cubicBezTo>
                          <a:pt x="683707" y="428478"/>
                          <a:pt x="329123" y="458757"/>
                          <a:pt x="0" y="445550"/>
                        </a:cubicBezTo>
                        <a:cubicBezTo>
                          <a:pt x="18422" y="302828"/>
                          <a:pt x="-9825" y="19218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ショベルカーでブッ壊して道を作る</a:t>
            </a:r>
            <a:endParaRPr kumimoji="1" lang="en-US" altLang="ja-JP" sz="2800" b="1" dirty="0">
              <a:solidFill>
                <a:schemeClr val="tx1"/>
              </a:solidFill>
              <a:effectLst>
                <a:glow rad="127000">
                  <a:schemeClr val="bg1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03DF412-2C6C-4295-97DD-01FBE0584089}"/>
              </a:ext>
            </a:extLst>
          </p:cNvPr>
          <p:cNvSpPr txBox="1"/>
          <p:nvPr/>
        </p:nvSpPr>
        <p:spPr>
          <a:xfrm>
            <a:off x="44624" y="9549462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チーム番号</a:t>
            </a:r>
          </a:p>
        </p:txBody>
      </p:sp>
      <p:sp>
        <p:nvSpPr>
          <p:cNvPr id="370" name="テキスト ボックス 369">
            <a:extLst>
              <a:ext uri="{FF2B5EF4-FFF2-40B4-BE49-F238E27FC236}">
                <a16:creationId xmlns:a16="http://schemas.microsoft.com/office/drawing/2014/main" id="{DBC296C1-6134-4D6B-A6A9-EE4A2E6D2E4D}"/>
              </a:ext>
            </a:extLst>
          </p:cNvPr>
          <p:cNvSpPr txBox="1"/>
          <p:nvPr/>
        </p:nvSpPr>
        <p:spPr>
          <a:xfrm>
            <a:off x="38100" y="-15552"/>
            <a:ext cx="677527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HAL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東京 </a:t>
            </a:r>
            <a:r>
              <a:rPr kumimoji="1" lang="en-US" altLang="ja-JP" sz="10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HEW2022 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草案テンプレート</a:t>
            </a: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68888F77-9B4D-417D-8D95-9507167A2512}"/>
              </a:ext>
            </a:extLst>
          </p:cNvPr>
          <p:cNvSpPr/>
          <p:nvPr/>
        </p:nvSpPr>
        <p:spPr>
          <a:xfrm>
            <a:off x="1052736" y="9489504"/>
            <a:ext cx="7200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306</a:t>
            </a:r>
          </a:p>
        </p:txBody>
      </p: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2F1A4930-0A20-46D4-9FFD-7C9B05EA6F36}"/>
              </a:ext>
            </a:extLst>
          </p:cNvPr>
          <p:cNvGrpSpPr/>
          <p:nvPr/>
        </p:nvGrpSpPr>
        <p:grpSpPr>
          <a:xfrm>
            <a:off x="128405" y="1634834"/>
            <a:ext cx="6575562" cy="4569775"/>
            <a:chOff x="142798" y="3045362"/>
            <a:chExt cx="6457296" cy="4569775"/>
          </a:xfrm>
          <a:effectLst>
            <a:glow rad="127000">
              <a:schemeClr val="bg1"/>
            </a:glow>
          </a:effectLst>
        </p:grpSpPr>
        <p:grpSp>
          <p:nvGrpSpPr>
            <p:cNvPr id="37" name="グループ化 36">
              <a:extLst>
                <a:ext uri="{FF2B5EF4-FFF2-40B4-BE49-F238E27FC236}">
                  <a16:creationId xmlns:a16="http://schemas.microsoft.com/office/drawing/2014/main" id="{31C3D58E-E056-492E-BF21-84A508B25AF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2798" y="3045362"/>
              <a:ext cx="6457296" cy="4569775"/>
              <a:chOff x="2126198" y="4052900"/>
              <a:chExt cx="3253559" cy="2353933"/>
            </a:xfrm>
          </p:grpSpPr>
          <p:sp>
            <p:nvSpPr>
              <p:cNvPr id="279" name="フリーフォーム: 図形 278">
                <a:extLst>
                  <a:ext uri="{FF2B5EF4-FFF2-40B4-BE49-F238E27FC236}">
                    <a16:creationId xmlns:a16="http://schemas.microsoft.com/office/drawing/2014/main" id="{2519BDCB-0F49-40A7-A7A1-16B6524ADFD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126198" y="4292965"/>
                <a:ext cx="3253559" cy="2113868"/>
              </a:xfrm>
              <a:custGeom>
                <a:avLst/>
                <a:gdLst>
                  <a:gd name="connsiteX0" fmla="*/ 109938 w 3985260"/>
                  <a:gd name="connsiteY0" fmla="*/ 102302 h 2415540"/>
                  <a:gd name="connsiteX1" fmla="*/ 109938 w 3985260"/>
                  <a:gd name="connsiteY1" fmla="*/ 2217420 h 2415540"/>
                  <a:gd name="connsiteX2" fmla="*/ 3891273 w 3985260"/>
                  <a:gd name="connsiteY2" fmla="*/ 2217420 h 2415540"/>
                  <a:gd name="connsiteX3" fmla="*/ 3891273 w 3985260"/>
                  <a:gd name="connsiteY3" fmla="*/ 102302 h 2415540"/>
                  <a:gd name="connsiteX4" fmla="*/ 124449 w 3985260"/>
                  <a:gd name="connsiteY4" fmla="*/ 0 h 2415540"/>
                  <a:gd name="connsiteX5" fmla="*/ 3860811 w 3985260"/>
                  <a:gd name="connsiteY5" fmla="*/ 0 h 2415540"/>
                  <a:gd name="connsiteX6" fmla="*/ 3985260 w 3985260"/>
                  <a:gd name="connsiteY6" fmla="*/ 124449 h 2415540"/>
                  <a:gd name="connsiteX7" fmla="*/ 3985260 w 3985260"/>
                  <a:gd name="connsiteY7" fmla="*/ 2291091 h 2415540"/>
                  <a:gd name="connsiteX8" fmla="*/ 3860811 w 3985260"/>
                  <a:gd name="connsiteY8" fmla="*/ 2415540 h 2415540"/>
                  <a:gd name="connsiteX9" fmla="*/ 124449 w 3985260"/>
                  <a:gd name="connsiteY9" fmla="*/ 2415540 h 2415540"/>
                  <a:gd name="connsiteX10" fmla="*/ 0 w 3985260"/>
                  <a:gd name="connsiteY10" fmla="*/ 2291091 h 2415540"/>
                  <a:gd name="connsiteX11" fmla="*/ 0 w 3985260"/>
                  <a:gd name="connsiteY11" fmla="*/ 124449 h 2415540"/>
                  <a:gd name="connsiteX12" fmla="*/ 124449 w 3985260"/>
                  <a:gd name="connsiteY12" fmla="*/ 0 h 2415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85260" h="2415540">
                    <a:moveTo>
                      <a:pt x="109938" y="102302"/>
                    </a:moveTo>
                    <a:lnTo>
                      <a:pt x="109938" y="2217420"/>
                    </a:lnTo>
                    <a:lnTo>
                      <a:pt x="3891273" y="2217420"/>
                    </a:lnTo>
                    <a:lnTo>
                      <a:pt x="3891273" y="102302"/>
                    </a:lnTo>
                    <a:close/>
                    <a:moveTo>
                      <a:pt x="124449" y="0"/>
                    </a:moveTo>
                    <a:lnTo>
                      <a:pt x="3860811" y="0"/>
                    </a:lnTo>
                    <a:cubicBezTo>
                      <a:pt x="3929542" y="0"/>
                      <a:pt x="3985260" y="55718"/>
                      <a:pt x="3985260" y="124449"/>
                    </a:cubicBezTo>
                    <a:lnTo>
                      <a:pt x="3985260" y="2291091"/>
                    </a:lnTo>
                    <a:cubicBezTo>
                      <a:pt x="3985260" y="2359822"/>
                      <a:pt x="3929542" y="2415540"/>
                      <a:pt x="3860811" y="2415540"/>
                    </a:cubicBezTo>
                    <a:lnTo>
                      <a:pt x="124449" y="2415540"/>
                    </a:lnTo>
                    <a:cubicBezTo>
                      <a:pt x="55718" y="2415540"/>
                      <a:pt x="0" y="2359822"/>
                      <a:pt x="0" y="2291091"/>
                    </a:cubicBezTo>
                    <a:lnTo>
                      <a:pt x="0" y="124449"/>
                    </a:lnTo>
                    <a:cubicBezTo>
                      <a:pt x="0" y="55718"/>
                      <a:pt x="55718" y="0"/>
                      <a:pt x="124449" y="0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BE5454C6-6709-4C42-B623-C9EC64F0EAE8}"/>
                  </a:ext>
                </a:extLst>
              </p:cNvPr>
              <p:cNvSpPr txBox="1"/>
              <p:nvPr/>
            </p:nvSpPr>
            <p:spPr>
              <a:xfrm>
                <a:off x="2276872" y="4052900"/>
                <a:ext cx="157635" cy="1742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kumimoji="1" lang="ja-JP" altLang="en-US" sz="700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  <p:pic>
          <p:nvPicPr>
            <p:cNvPr id="35" name="図 34" descr="草, ケーキ, テーブル, 小さい が含まれている画像&#10;&#10;自動的に生成された説明">
              <a:extLst>
                <a:ext uri="{FF2B5EF4-FFF2-40B4-BE49-F238E27FC236}">
                  <a16:creationId xmlns:a16="http://schemas.microsoft.com/office/drawing/2014/main" id="{D28714FF-76E2-4F69-9EC0-A26D29852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965" y="3666026"/>
              <a:ext cx="6414586" cy="3786757"/>
            </a:xfrm>
            <a:prstGeom prst="rect">
              <a:avLst/>
            </a:prstGeom>
          </p:spPr>
        </p:pic>
      </p:grp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6489953E-93DC-48D8-8CCD-FE3ECD6BF3DC}"/>
              </a:ext>
            </a:extLst>
          </p:cNvPr>
          <p:cNvGrpSpPr/>
          <p:nvPr/>
        </p:nvGrpSpPr>
        <p:grpSpPr>
          <a:xfrm>
            <a:off x="5416777" y="5224636"/>
            <a:ext cx="613966" cy="613389"/>
            <a:chOff x="5234978" y="6519692"/>
            <a:chExt cx="613966" cy="613389"/>
          </a:xfrm>
          <a:effectLst>
            <a:glow rad="127000">
              <a:schemeClr val="bg1">
                <a:alpha val="74000"/>
              </a:schemeClr>
            </a:glow>
          </a:effectLst>
        </p:grpSpPr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BA495700-101F-4991-9BCA-CEFB61EB85C2}"/>
                </a:ext>
              </a:extLst>
            </p:cNvPr>
            <p:cNvSpPr/>
            <p:nvPr/>
          </p:nvSpPr>
          <p:spPr>
            <a:xfrm>
              <a:off x="5234978" y="6519692"/>
              <a:ext cx="613965" cy="61032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noFill/>
              </a:endParaRPr>
            </a:p>
          </p:txBody>
        </p:sp>
        <p:pic>
          <p:nvPicPr>
            <p:cNvPr id="38" name="図 37" descr="Cgで描かれたナイフ&#10;&#10;低い精度で自動的に生成された説明">
              <a:extLst>
                <a:ext uri="{FF2B5EF4-FFF2-40B4-BE49-F238E27FC236}">
                  <a16:creationId xmlns:a16="http://schemas.microsoft.com/office/drawing/2014/main" id="{976960FF-6A35-49CB-AAFD-EADD8BD77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38622" y="6522759"/>
              <a:ext cx="610322" cy="610322"/>
            </a:xfrm>
            <a:custGeom>
              <a:avLst/>
              <a:gdLst>
                <a:gd name="connsiteX0" fmla="*/ 0 w 610322"/>
                <a:gd name="connsiteY0" fmla="*/ 0 h 610322"/>
                <a:gd name="connsiteX1" fmla="*/ 610322 w 610322"/>
                <a:gd name="connsiteY1" fmla="*/ 0 h 610322"/>
                <a:gd name="connsiteX2" fmla="*/ 610322 w 610322"/>
                <a:gd name="connsiteY2" fmla="*/ 610322 h 610322"/>
                <a:gd name="connsiteX3" fmla="*/ 0 w 610322"/>
                <a:gd name="connsiteY3" fmla="*/ 610322 h 610322"/>
                <a:gd name="connsiteX4" fmla="*/ 0 w 610322"/>
                <a:gd name="connsiteY4" fmla="*/ 0 h 61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322" h="610322" fill="none" extrusionOk="0">
                  <a:moveTo>
                    <a:pt x="0" y="0"/>
                  </a:moveTo>
                  <a:cubicBezTo>
                    <a:pt x="298921" y="-16140"/>
                    <a:pt x="461751" y="22049"/>
                    <a:pt x="610322" y="0"/>
                  </a:cubicBezTo>
                  <a:cubicBezTo>
                    <a:pt x="624650" y="194133"/>
                    <a:pt x="601454" y="342037"/>
                    <a:pt x="610322" y="610322"/>
                  </a:cubicBezTo>
                  <a:cubicBezTo>
                    <a:pt x="385232" y="603778"/>
                    <a:pt x="294079" y="585977"/>
                    <a:pt x="0" y="610322"/>
                  </a:cubicBezTo>
                  <a:cubicBezTo>
                    <a:pt x="11651" y="392128"/>
                    <a:pt x="-12200" y="235189"/>
                    <a:pt x="0" y="0"/>
                  </a:cubicBezTo>
                  <a:close/>
                </a:path>
                <a:path w="610322" h="610322" stroke="0" extrusionOk="0">
                  <a:moveTo>
                    <a:pt x="0" y="0"/>
                  </a:moveTo>
                  <a:cubicBezTo>
                    <a:pt x="271506" y="-8659"/>
                    <a:pt x="343256" y="26555"/>
                    <a:pt x="610322" y="0"/>
                  </a:cubicBezTo>
                  <a:cubicBezTo>
                    <a:pt x="616949" y="275498"/>
                    <a:pt x="590814" y="387229"/>
                    <a:pt x="610322" y="610322"/>
                  </a:cubicBezTo>
                  <a:cubicBezTo>
                    <a:pt x="321155" y="603637"/>
                    <a:pt x="205318" y="580231"/>
                    <a:pt x="0" y="610322"/>
                  </a:cubicBezTo>
                  <a:cubicBezTo>
                    <a:pt x="-4903" y="322676"/>
                    <a:pt x="-13951" y="250192"/>
                    <a:pt x="0" y="0"/>
                  </a:cubicBezTo>
                  <a:close/>
                </a:path>
              </a:pathLst>
            </a:custGeom>
            <a:ln w="28575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2854896300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</p:pic>
      </p:grp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A04C4A62-9EDB-47C5-B85A-A9FDE33BCFF5}"/>
              </a:ext>
            </a:extLst>
          </p:cNvPr>
          <p:cNvGrpSpPr/>
          <p:nvPr/>
        </p:nvGrpSpPr>
        <p:grpSpPr>
          <a:xfrm>
            <a:off x="6381328" y="5603734"/>
            <a:ext cx="235689" cy="234291"/>
            <a:chOff x="6381328" y="5603734"/>
            <a:chExt cx="235689" cy="234291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9E7FF470-A7F0-4B97-BBAB-3560B9AA1A4C}"/>
                </a:ext>
              </a:extLst>
            </p:cNvPr>
            <p:cNvSpPr/>
            <p:nvPr/>
          </p:nvSpPr>
          <p:spPr>
            <a:xfrm>
              <a:off x="6381328" y="5603734"/>
              <a:ext cx="235689" cy="234291"/>
            </a:xfrm>
            <a:prstGeom prst="rect">
              <a:avLst/>
            </a:prstGeom>
            <a:solidFill>
              <a:srgbClr val="F2F2F2">
                <a:alpha val="50196"/>
              </a:srgbClr>
            </a:solidFill>
            <a:ln w="952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pic>
          <p:nvPicPr>
            <p:cNvPr id="40" name="図 39" descr="アイコン&#10;&#10;自動的に生成された説明">
              <a:extLst>
                <a:ext uri="{FF2B5EF4-FFF2-40B4-BE49-F238E27FC236}">
                  <a16:creationId xmlns:a16="http://schemas.microsoft.com/office/drawing/2014/main" id="{6AC165AB-9CCC-4563-BCF4-6A1773EFB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199" y="5603734"/>
              <a:ext cx="234291" cy="234291"/>
            </a:xfrm>
            <a:custGeom>
              <a:avLst/>
              <a:gdLst>
                <a:gd name="connsiteX0" fmla="*/ 0 w 234291"/>
                <a:gd name="connsiteY0" fmla="*/ 0 h 234291"/>
                <a:gd name="connsiteX1" fmla="*/ 234291 w 234291"/>
                <a:gd name="connsiteY1" fmla="*/ 0 h 234291"/>
                <a:gd name="connsiteX2" fmla="*/ 234291 w 234291"/>
                <a:gd name="connsiteY2" fmla="*/ 234291 h 234291"/>
                <a:gd name="connsiteX3" fmla="*/ 0 w 234291"/>
                <a:gd name="connsiteY3" fmla="*/ 234291 h 234291"/>
                <a:gd name="connsiteX4" fmla="*/ 0 w 234291"/>
                <a:gd name="connsiteY4" fmla="*/ 0 h 234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291" h="234291" fill="none" extrusionOk="0">
                  <a:moveTo>
                    <a:pt x="0" y="0"/>
                  </a:moveTo>
                  <a:cubicBezTo>
                    <a:pt x="107804" y="4996"/>
                    <a:pt x="142996" y="-3605"/>
                    <a:pt x="234291" y="0"/>
                  </a:cubicBezTo>
                  <a:cubicBezTo>
                    <a:pt x="222942" y="78920"/>
                    <a:pt x="233270" y="142281"/>
                    <a:pt x="234291" y="234291"/>
                  </a:cubicBezTo>
                  <a:cubicBezTo>
                    <a:pt x="147906" y="224322"/>
                    <a:pt x="98748" y="231308"/>
                    <a:pt x="0" y="234291"/>
                  </a:cubicBezTo>
                  <a:cubicBezTo>
                    <a:pt x="-88" y="129025"/>
                    <a:pt x="9695" y="109425"/>
                    <a:pt x="0" y="0"/>
                  </a:cubicBezTo>
                  <a:close/>
                </a:path>
                <a:path w="234291" h="234291" stroke="0" extrusionOk="0">
                  <a:moveTo>
                    <a:pt x="0" y="0"/>
                  </a:moveTo>
                  <a:cubicBezTo>
                    <a:pt x="71020" y="4167"/>
                    <a:pt x="173510" y="-7199"/>
                    <a:pt x="234291" y="0"/>
                  </a:cubicBezTo>
                  <a:cubicBezTo>
                    <a:pt x="234883" y="72748"/>
                    <a:pt x="240035" y="150436"/>
                    <a:pt x="234291" y="234291"/>
                  </a:cubicBezTo>
                  <a:cubicBezTo>
                    <a:pt x="145843" y="242562"/>
                    <a:pt x="97751" y="226281"/>
                    <a:pt x="0" y="234291"/>
                  </a:cubicBezTo>
                  <a:cubicBezTo>
                    <a:pt x="-7901" y="187304"/>
                    <a:pt x="9553" y="51474"/>
                    <a:pt x="0" y="0"/>
                  </a:cubicBezTo>
                  <a:close/>
                </a:path>
              </a:pathLst>
            </a:custGeom>
            <a:ln w="3175">
              <a:solidFill>
                <a:schemeClr val="tx1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60736728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glow>
                <a:schemeClr val="accent1">
                  <a:alpha val="40000"/>
                </a:schemeClr>
              </a:glow>
            </a:effectLst>
          </p:spPr>
        </p:pic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DEC58608-395A-4D58-B0B5-9917355A7E9F}"/>
              </a:ext>
            </a:extLst>
          </p:cNvPr>
          <p:cNvGrpSpPr/>
          <p:nvPr/>
        </p:nvGrpSpPr>
        <p:grpSpPr>
          <a:xfrm>
            <a:off x="434749" y="1712640"/>
            <a:ext cx="3858347" cy="1441662"/>
            <a:chOff x="2924037" y="2360710"/>
            <a:chExt cx="3741967" cy="1335795"/>
          </a:xfrm>
          <a:solidFill>
            <a:schemeClr val="tx1">
              <a:alpha val="57000"/>
            </a:schemeClr>
          </a:solidFill>
          <a:effectLst>
            <a:glow rad="127000">
              <a:schemeClr val="bg1"/>
            </a:glow>
          </a:effectLst>
        </p:grpSpPr>
        <p:grpSp>
          <p:nvGrpSpPr>
            <p:cNvPr id="1027" name="グループ化 1026">
              <a:extLst>
                <a:ext uri="{FF2B5EF4-FFF2-40B4-BE49-F238E27FC236}">
                  <a16:creationId xmlns:a16="http://schemas.microsoft.com/office/drawing/2014/main" id="{D1CB50C1-68BD-4E69-B21F-EF05A71513FE}"/>
                </a:ext>
              </a:extLst>
            </p:cNvPr>
            <p:cNvGrpSpPr/>
            <p:nvPr/>
          </p:nvGrpSpPr>
          <p:grpSpPr>
            <a:xfrm flipH="1">
              <a:off x="2924037" y="2360710"/>
              <a:ext cx="3741967" cy="1335795"/>
              <a:chOff x="587921" y="6454960"/>
              <a:chExt cx="6190952" cy="1138883"/>
            </a:xfrm>
            <a:grpFill/>
          </p:grpSpPr>
          <p:sp>
            <p:nvSpPr>
              <p:cNvPr id="134" name="フリーフォーム: 図形 133">
                <a:extLst>
                  <a:ext uri="{FF2B5EF4-FFF2-40B4-BE49-F238E27FC236}">
                    <a16:creationId xmlns:a16="http://schemas.microsoft.com/office/drawing/2014/main" id="{D4808BD7-3F8F-48FC-B8F5-03EB5A74FF73}"/>
                  </a:ext>
                </a:extLst>
              </p:cNvPr>
              <p:cNvSpPr/>
              <p:nvPr/>
            </p:nvSpPr>
            <p:spPr>
              <a:xfrm flipH="1">
                <a:off x="587921" y="6659303"/>
                <a:ext cx="6190952" cy="934540"/>
              </a:xfrm>
              <a:custGeom>
                <a:avLst/>
                <a:gdLst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31800 w 5753100"/>
                  <a:gd name="connsiteY2" fmla="*/ 330200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49104 w 5753100"/>
                  <a:gd name="connsiteY1" fmla="*/ 561566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507416 w 5762552"/>
                  <a:gd name="connsiteY2" fmla="*/ 320811 h 1092200"/>
                  <a:gd name="connsiteX3" fmla="*/ 3755952 w 5762552"/>
                  <a:gd name="connsiteY3" fmla="*/ 0 h 1092200"/>
                  <a:gd name="connsiteX4" fmla="*/ 5711752 w 5762552"/>
                  <a:gd name="connsiteY4" fmla="*/ 330200 h 1092200"/>
                  <a:gd name="connsiteX5" fmla="*/ 5762552 w 5762552"/>
                  <a:gd name="connsiteY5" fmla="*/ 825500 h 1092200"/>
                  <a:gd name="connsiteX6" fmla="*/ 4175052 w 5762552"/>
                  <a:gd name="connsiteY6" fmla="*/ 1092200 h 1092200"/>
                  <a:gd name="connsiteX7" fmla="*/ 466652 w 5762552"/>
                  <a:gd name="connsiteY7" fmla="*/ 1028700 h 1092200"/>
                  <a:gd name="connsiteX8" fmla="*/ 326952 w 5762552"/>
                  <a:gd name="connsiteY8" fmla="*/ 800100 h 1092200"/>
                  <a:gd name="connsiteX9" fmla="*/ 0 w 5762552"/>
                  <a:gd name="connsiteY9" fmla="*/ 681943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3755952 w 5762552"/>
                  <a:gd name="connsiteY2" fmla="*/ 0 h 1092200"/>
                  <a:gd name="connsiteX3" fmla="*/ 5711752 w 5762552"/>
                  <a:gd name="connsiteY3" fmla="*/ 330200 h 1092200"/>
                  <a:gd name="connsiteX4" fmla="*/ 5762552 w 5762552"/>
                  <a:gd name="connsiteY4" fmla="*/ 825500 h 1092200"/>
                  <a:gd name="connsiteX5" fmla="*/ 4175052 w 5762552"/>
                  <a:gd name="connsiteY5" fmla="*/ 1092200 h 1092200"/>
                  <a:gd name="connsiteX6" fmla="*/ 466652 w 5762552"/>
                  <a:gd name="connsiteY6" fmla="*/ 1028700 h 1092200"/>
                  <a:gd name="connsiteX7" fmla="*/ 326952 w 5762552"/>
                  <a:gd name="connsiteY7" fmla="*/ 800100 h 1092200"/>
                  <a:gd name="connsiteX8" fmla="*/ 0 w 5762552"/>
                  <a:gd name="connsiteY8" fmla="*/ 681943 h 1092200"/>
                  <a:gd name="connsiteX0" fmla="*/ 0 w 5719355"/>
                  <a:gd name="connsiteY0" fmla="*/ 642714 h 1092200"/>
                  <a:gd name="connsiteX1" fmla="*/ 315359 w 5719355"/>
                  <a:gd name="connsiteY1" fmla="*/ 561566 h 1092200"/>
                  <a:gd name="connsiteX2" fmla="*/ 3712755 w 5719355"/>
                  <a:gd name="connsiteY2" fmla="*/ 0 h 1092200"/>
                  <a:gd name="connsiteX3" fmla="*/ 5668555 w 5719355"/>
                  <a:gd name="connsiteY3" fmla="*/ 330200 h 1092200"/>
                  <a:gd name="connsiteX4" fmla="*/ 5719355 w 5719355"/>
                  <a:gd name="connsiteY4" fmla="*/ 825500 h 1092200"/>
                  <a:gd name="connsiteX5" fmla="*/ 4131855 w 5719355"/>
                  <a:gd name="connsiteY5" fmla="*/ 1092200 h 1092200"/>
                  <a:gd name="connsiteX6" fmla="*/ 423455 w 5719355"/>
                  <a:gd name="connsiteY6" fmla="*/ 1028700 h 1092200"/>
                  <a:gd name="connsiteX7" fmla="*/ 283755 w 5719355"/>
                  <a:gd name="connsiteY7" fmla="*/ 800100 h 1092200"/>
                  <a:gd name="connsiteX8" fmla="*/ 0 w 5719355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8139 w 5744039"/>
                  <a:gd name="connsiteY6" fmla="*/ 1028700 h 1092200"/>
                  <a:gd name="connsiteX7" fmla="*/ 308439 w 5744039"/>
                  <a:gd name="connsiteY7" fmla="*/ 800100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08439 w 5744039"/>
                  <a:gd name="connsiteY7" fmla="*/ 800100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14610 w 5744039"/>
                  <a:gd name="connsiteY7" fmla="*/ 777684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14610 w 5744039"/>
                  <a:gd name="connsiteY7" fmla="*/ 777684 h 1092200"/>
                  <a:gd name="connsiteX8" fmla="*/ 0 w 5744039"/>
                  <a:gd name="connsiteY8" fmla="*/ 642714 h 1092200"/>
                  <a:gd name="connsiteX0" fmla="*/ 0 w 5744039"/>
                  <a:gd name="connsiteY0" fmla="*/ 642714 h 1075388"/>
                  <a:gd name="connsiteX1" fmla="*/ 340043 w 5744039"/>
                  <a:gd name="connsiteY1" fmla="*/ 561566 h 1075388"/>
                  <a:gd name="connsiteX2" fmla="*/ 3737439 w 5744039"/>
                  <a:gd name="connsiteY2" fmla="*/ 0 h 1075388"/>
                  <a:gd name="connsiteX3" fmla="*/ 5693239 w 5744039"/>
                  <a:gd name="connsiteY3" fmla="*/ 330200 h 1075388"/>
                  <a:gd name="connsiteX4" fmla="*/ 5744039 w 5744039"/>
                  <a:gd name="connsiteY4" fmla="*/ 825500 h 1075388"/>
                  <a:gd name="connsiteX5" fmla="*/ 4199737 w 5744039"/>
                  <a:gd name="connsiteY5" fmla="*/ 1075388 h 1075388"/>
                  <a:gd name="connsiteX6" fmla="*/ 441968 w 5744039"/>
                  <a:gd name="connsiteY6" fmla="*/ 1011888 h 1075388"/>
                  <a:gd name="connsiteX7" fmla="*/ 314610 w 5744039"/>
                  <a:gd name="connsiteY7" fmla="*/ 777684 h 1075388"/>
                  <a:gd name="connsiteX8" fmla="*/ 0 w 5744039"/>
                  <a:gd name="connsiteY8" fmla="*/ 642714 h 1075388"/>
                  <a:gd name="connsiteX0" fmla="*/ 0 w 5731697"/>
                  <a:gd name="connsiteY0" fmla="*/ 642714 h 1075388"/>
                  <a:gd name="connsiteX1" fmla="*/ 340043 w 5731697"/>
                  <a:gd name="connsiteY1" fmla="*/ 561566 h 1075388"/>
                  <a:gd name="connsiteX2" fmla="*/ 3737439 w 5731697"/>
                  <a:gd name="connsiteY2" fmla="*/ 0 h 1075388"/>
                  <a:gd name="connsiteX3" fmla="*/ 5693239 w 5731697"/>
                  <a:gd name="connsiteY3" fmla="*/ 330200 h 1075388"/>
                  <a:gd name="connsiteX4" fmla="*/ 5731697 w 5731697"/>
                  <a:gd name="connsiteY4" fmla="*/ 814292 h 1075388"/>
                  <a:gd name="connsiteX5" fmla="*/ 4199737 w 5731697"/>
                  <a:gd name="connsiteY5" fmla="*/ 1075388 h 1075388"/>
                  <a:gd name="connsiteX6" fmla="*/ 441968 w 5731697"/>
                  <a:gd name="connsiteY6" fmla="*/ 1011888 h 1075388"/>
                  <a:gd name="connsiteX7" fmla="*/ 314610 w 5731697"/>
                  <a:gd name="connsiteY7" fmla="*/ 777684 h 1075388"/>
                  <a:gd name="connsiteX8" fmla="*/ 0 w 5731697"/>
                  <a:gd name="connsiteY8" fmla="*/ 642714 h 1075388"/>
                  <a:gd name="connsiteX0" fmla="*/ 0 w 5731697"/>
                  <a:gd name="connsiteY0" fmla="*/ 312514 h 745188"/>
                  <a:gd name="connsiteX1" fmla="*/ 340043 w 5731697"/>
                  <a:gd name="connsiteY1" fmla="*/ 231366 h 745188"/>
                  <a:gd name="connsiteX2" fmla="*/ 3547952 w 5731697"/>
                  <a:gd name="connsiteY2" fmla="*/ 429494 h 745188"/>
                  <a:gd name="connsiteX3" fmla="*/ 5693239 w 5731697"/>
                  <a:gd name="connsiteY3" fmla="*/ 0 h 745188"/>
                  <a:gd name="connsiteX4" fmla="*/ 5731697 w 5731697"/>
                  <a:gd name="connsiteY4" fmla="*/ 484092 h 745188"/>
                  <a:gd name="connsiteX5" fmla="*/ 4199737 w 5731697"/>
                  <a:gd name="connsiteY5" fmla="*/ 745188 h 745188"/>
                  <a:gd name="connsiteX6" fmla="*/ 441968 w 5731697"/>
                  <a:gd name="connsiteY6" fmla="*/ 681688 h 745188"/>
                  <a:gd name="connsiteX7" fmla="*/ 314610 w 5731697"/>
                  <a:gd name="connsiteY7" fmla="*/ 447484 h 745188"/>
                  <a:gd name="connsiteX8" fmla="*/ 0 w 5731697"/>
                  <a:gd name="connsiteY8" fmla="*/ 312514 h 745188"/>
                  <a:gd name="connsiteX0" fmla="*/ 0 w 5731697"/>
                  <a:gd name="connsiteY0" fmla="*/ 312514 h 745188"/>
                  <a:gd name="connsiteX1" fmla="*/ 340043 w 5731697"/>
                  <a:gd name="connsiteY1" fmla="*/ 231366 h 745188"/>
                  <a:gd name="connsiteX2" fmla="*/ 3547952 w 5731697"/>
                  <a:gd name="connsiteY2" fmla="*/ 429494 h 745188"/>
                  <a:gd name="connsiteX3" fmla="*/ 5693239 w 5731697"/>
                  <a:gd name="connsiteY3" fmla="*/ 0 h 745188"/>
                  <a:gd name="connsiteX4" fmla="*/ 5731697 w 5731697"/>
                  <a:gd name="connsiteY4" fmla="*/ 484092 h 745188"/>
                  <a:gd name="connsiteX5" fmla="*/ 4199737 w 5731697"/>
                  <a:gd name="connsiteY5" fmla="*/ 745188 h 745188"/>
                  <a:gd name="connsiteX6" fmla="*/ 1238332 w 5731697"/>
                  <a:gd name="connsiteY6" fmla="*/ 710356 h 745188"/>
                  <a:gd name="connsiteX7" fmla="*/ 314610 w 5731697"/>
                  <a:gd name="connsiteY7" fmla="*/ 447484 h 745188"/>
                  <a:gd name="connsiteX8" fmla="*/ 0 w 5731697"/>
                  <a:gd name="connsiteY8" fmla="*/ 312514 h 745188"/>
                  <a:gd name="connsiteX0" fmla="*/ 0 w 5731697"/>
                  <a:gd name="connsiteY0" fmla="*/ 312514 h 841665"/>
                  <a:gd name="connsiteX1" fmla="*/ 340043 w 5731697"/>
                  <a:gd name="connsiteY1" fmla="*/ 231366 h 841665"/>
                  <a:gd name="connsiteX2" fmla="*/ 3547952 w 5731697"/>
                  <a:gd name="connsiteY2" fmla="*/ 429494 h 841665"/>
                  <a:gd name="connsiteX3" fmla="*/ 5693239 w 5731697"/>
                  <a:gd name="connsiteY3" fmla="*/ 0 h 841665"/>
                  <a:gd name="connsiteX4" fmla="*/ 5731697 w 5731697"/>
                  <a:gd name="connsiteY4" fmla="*/ 484092 h 841665"/>
                  <a:gd name="connsiteX5" fmla="*/ 4199737 w 5731697"/>
                  <a:gd name="connsiteY5" fmla="*/ 745188 h 841665"/>
                  <a:gd name="connsiteX6" fmla="*/ 1238332 w 5731697"/>
                  <a:gd name="connsiteY6" fmla="*/ 710356 h 841665"/>
                  <a:gd name="connsiteX7" fmla="*/ 437127 w 5731697"/>
                  <a:gd name="connsiteY7" fmla="*/ 841665 h 841665"/>
                  <a:gd name="connsiteX8" fmla="*/ 0 w 5731697"/>
                  <a:gd name="connsiteY8" fmla="*/ 312514 h 841665"/>
                  <a:gd name="connsiteX0" fmla="*/ 0 w 5731697"/>
                  <a:gd name="connsiteY0" fmla="*/ 312514 h 841665"/>
                  <a:gd name="connsiteX1" fmla="*/ 340043 w 5731697"/>
                  <a:gd name="connsiteY1" fmla="*/ 231366 h 841665"/>
                  <a:gd name="connsiteX2" fmla="*/ 3547952 w 5731697"/>
                  <a:gd name="connsiteY2" fmla="*/ 429494 h 841665"/>
                  <a:gd name="connsiteX3" fmla="*/ 5693239 w 5731697"/>
                  <a:gd name="connsiteY3" fmla="*/ 0 h 841665"/>
                  <a:gd name="connsiteX4" fmla="*/ 5731697 w 5731697"/>
                  <a:gd name="connsiteY4" fmla="*/ 484092 h 841665"/>
                  <a:gd name="connsiteX5" fmla="*/ 4199737 w 5731697"/>
                  <a:gd name="connsiteY5" fmla="*/ 745188 h 841665"/>
                  <a:gd name="connsiteX6" fmla="*/ 1284276 w 5731697"/>
                  <a:gd name="connsiteY6" fmla="*/ 667354 h 841665"/>
                  <a:gd name="connsiteX7" fmla="*/ 437127 w 5731697"/>
                  <a:gd name="connsiteY7" fmla="*/ 841665 h 841665"/>
                  <a:gd name="connsiteX8" fmla="*/ 0 w 5731697"/>
                  <a:gd name="connsiteY8" fmla="*/ 312514 h 841665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284276 w 5731697"/>
                  <a:gd name="connsiteY6" fmla="*/ 667354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284276 w 5731697"/>
                  <a:gd name="connsiteY6" fmla="*/ 688854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314906 w 5731697"/>
                  <a:gd name="connsiteY6" fmla="*/ 681687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272546 w 5391655"/>
                  <a:gd name="connsiteY0" fmla="*/ 520355 h 863166"/>
                  <a:gd name="connsiteX1" fmla="*/ 1 w 5391655"/>
                  <a:gd name="connsiteY1" fmla="*/ 231366 h 863166"/>
                  <a:gd name="connsiteX2" fmla="*/ 3207910 w 5391655"/>
                  <a:gd name="connsiteY2" fmla="*/ 429494 h 863166"/>
                  <a:gd name="connsiteX3" fmla="*/ 5353197 w 5391655"/>
                  <a:gd name="connsiteY3" fmla="*/ 0 h 863166"/>
                  <a:gd name="connsiteX4" fmla="*/ 5391655 w 5391655"/>
                  <a:gd name="connsiteY4" fmla="*/ 484092 h 863166"/>
                  <a:gd name="connsiteX5" fmla="*/ 3859695 w 5391655"/>
                  <a:gd name="connsiteY5" fmla="*/ 745188 h 863166"/>
                  <a:gd name="connsiteX6" fmla="*/ 974864 w 5391655"/>
                  <a:gd name="connsiteY6" fmla="*/ 681687 h 863166"/>
                  <a:gd name="connsiteX7" fmla="*/ 97085 w 5391655"/>
                  <a:gd name="connsiteY7" fmla="*/ 863166 h 863166"/>
                  <a:gd name="connsiteX8" fmla="*/ 272546 w 5391655"/>
                  <a:gd name="connsiteY8" fmla="*/ 520355 h 863166"/>
                  <a:gd name="connsiteX0" fmla="*/ 777929 w 5897038"/>
                  <a:gd name="connsiteY0" fmla="*/ 520355 h 863166"/>
                  <a:gd name="connsiteX1" fmla="*/ 0 w 5897038"/>
                  <a:gd name="connsiteY1" fmla="*/ 310202 h 863166"/>
                  <a:gd name="connsiteX2" fmla="*/ 3713293 w 5897038"/>
                  <a:gd name="connsiteY2" fmla="*/ 429494 h 863166"/>
                  <a:gd name="connsiteX3" fmla="*/ 5858580 w 5897038"/>
                  <a:gd name="connsiteY3" fmla="*/ 0 h 863166"/>
                  <a:gd name="connsiteX4" fmla="*/ 5897038 w 5897038"/>
                  <a:gd name="connsiteY4" fmla="*/ 484092 h 863166"/>
                  <a:gd name="connsiteX5" fmla="*/ 4365078 w 5897038"/>
                  <a:gd name="connsiteY5" fmla="*/ 745188 h 863166"/>
                  <a:gd name="connsiteX6" fmla="*/ 1480247 w 5897038"/>
                  <a:gd name="connsiteY6" fmla="*/ 681687 h 863166"/>
                  <a:gd name="connsiteX7" fmla="*/ 602468 w 5897038"/>
                  <a:gd name="connsiteY7" fmla="*/ 863166 h 863166"/>
                  <a:gd name="connsiteX8" fmla="*/ 777929 w 5897038"/>
                  <a:gd name="connsiteY8" fmla="*/ 520355 h 863166"/>
                  <a:gd name="connsiteX0" fmla="*/ 747300 w 5866409"/>
                  <a:gd name="connsiteY0" fmla="*/ 520355 h 863166"/>
                  <a:gd name="connsiteX1" fmla="*/ 0 w 5866409"/>
                  <a:gd name="connsiteY1" fmla="*/ 310202 h 863166"/>
                  <a:gd name="connsiteX2" fmla="*/ 3682664 w 5866409"/>
                  <a:gd name="connsiteY2" fmla="*/ 429494 h 863166"/>
                  <a:gd name="connsiteX3" fmla="*/ 5827951 w 5866409"/>
                  <a:gd name="connsiteY3" fmla="*/ 0 h 863166"/>
                  <a:gd name="connsiteX4" fmla="*/ 5866409 w 5866409"/>
                  <a:gd name="connsiteY4" fmla="*/ 484092 h 863166"/>
                  <a:gd name="connsiteX5" fmla="*/ 4334449 w 5866409"/>
                  <a:gd name="connsiteY5" fmla="*/ 745188 h 863166"/>
                  <a:gd name="connsiteX6" fmla="*/ 1449618 w 5866409"/>
                  <a:gd name="connsiteY6" fmla="*/ 681687 h 863166"/>
                  <a:gd name="connsiteX7" fmla="*/ 571839 w 5866409"/>
                  <a:gd name="connsiteY7" fmla="*/ 863166 h 863166"/>
                  <a:gd name="connsiteX8" fmla="*/ 747300 w 5866409"/>
                  <a:gd name="connsiteY8" fmla="*/ 520355 h 863166"/>
                  <a:gd name="connsiteX0" fmla="*/ 747300 w 5866409"/>
                  <a:gd name="connsiteY0" fmla="*/ 520355 h 863166"/>
                  <a:gd name="connsiteX1" fmla="*/ 0 w 5866409"/>
                  <a:gd name="connsiteY1" fmla="*/ 310202 h 863166"/>
                  <a:gd name="connsiteX2" fmla="*/ 374690 w 5866409"/>
                  <a:gd name="connsiteY2" fmla="*/ 13812 h 863166"/>
                  <a:gd name="connsiteX3" fmla="*/ 5827951 w 5866409"/>
                  <a:gd name="connsiteY3" fmla="*/ 0 h 863166"/>
                  <a:gd name="connsiteX4" fmla="*/ 5866409 w 5866409"/>
                  <a:gd name="connsiteY4" fmla="*/ 484092 h 863166"/>
                  <a:gd name="connsiteX5" fmla="*/ 4334449 w 5866409"/>
                  <a:gd name="connsiteY5" fmla="*/ 745188 h 863166"/>
                  <a:gd name="connsiteX6" fmla="*/ 1449618 w 5866409"/>
                  <a:gd name="connsiteY6" fmla="*/ 681687 h 863166"/>
                  <a:gd name="connsiteX7" fmla="*/ 571839 w 5866409"/>
                  <a:gd name="connsiteY7" fmla="*/ 863166 h 863166"/>
                  <a:gd name="connsiteX8" fmla="*/ 747300 w 5866409"/>
                  <a:gd name="connsiteY8" fmla="*/ 520355 h 863166"/>
                  <a:gd name="connsiteX0" fmla="*/ 762615 w 5881724"/>
                  <a:gd name="connsiteY0" fmla="*/ 520355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62615 w 5881724"/>
                  <a:gd name="connsiteY8" fmla="*/ 520355 h 863166"/>
                  <a:gd name="connsiteX0" fmla="*/ 731986 w 5881724"/>
                  <a:gd name="connsiteY0" fmla="*/ 527522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31986 w 5881724"/>
                  <a:gd name="connsiteY8" fmla="*/ 527522 h 863166"/>
                  <a:gd name="connsiteX0" fmla="*/ 777930 w 5881724"/>
                  <a:gd name="connsiteY0" fmla="*/ 534689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77930 w 5881724"/>
                  <a:gd name="connsiteY8" fmla="*/ 534689 h 863166"/>
                  <a:gd name="connsiteX0" fmla="*/ 777930 w 5881724"/>
                  <a:gd name="connsiteY0" fmla="*/ 534689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62015 w 5881724"/>
                  <a:gd name="connsiteY5" fmla="*/ 734671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77930 w 5881724"/>
                  <a:gd name="connsiteY8" fmla="*/ 534689 h 863166"/>
                  <a:gd name="connsiteX0" fmla="*/ 888196 w 5991990"/>
                  <a:gd name="connsiteY0" fmla="*/ 534689 h 863166"/>
                  <a:gd name="connsiteX1" fmla="*/ 0 w 5991990"/>
                  <a:gd name="connsiteY1" fmla="*/ 293293 h 863166"/>
                  <a:gd name="connsiteX2" fmla="*/ 500271 w 5991990"/>
                  <a:gd name="connsiteY2" fmla="*/ 13812 h 863166"/>
                  <a:gd name="connsiteX3" fmla="*/ 5953532 w 5991990"/>
                  <a:gd name="connsiteY3" fmla="*/ 0 h 863166"/>
                  <a:gd name="connsiteX4" fmla="*/ 5991990 w 5991990"/>
                  <a:gd name="connsiteY4" fmla="*/ 484092 h 863166"/>
                  <a:gd name="connsiteX5" fmla="*/ 4472281 w 5991990"/>
                  <a:gd name="connsiteY5" fmla="*/ 734671 h 863166"/>
                  <a:gd name="connsiteX6" fmla="*/ 1575199 w 5991990"/>
                  <a:gd name="connsiteY6" fmla="*/ 681687 h 863166"/>
                  <a:gd name="connsiteX7" fmla="*/ 697420 w 5991990"/>
                  <a:gd name="connsiteY7" fmla="*/ 863166 h 863166"/>
                  <a:gd name="connsiteX8" fmla="*/ 888196 w 5991990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472281 w 6016494"/>
                  <a:gd name="connsiteY5" fmla="*/ 734671 h 863166"/>
                  <a:gd name="connsiteX6" fmla="*/ 1575199 w 6016494"/>
                  <a:gd name="connsiteY6" fmla="*/ 68168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575199 w 6016494"/>
                  <a:gd name="connsiteY6" fmla="*/ 68168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134135 w 6016494"/>
                  <a:gd name="connsiteY6" fmla="*/ 59046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667665 w 6016494"/>
                  <a:gd name="connsiteY0" fmla="*/ 525087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134135 w 6016494"/>
                  <a:gd name="connsiteY6" fmla="*/ 590467 h 863166"/>
                  <a:gd name="connsiteX7" fmla="*/ 697420 w 6016494"/>
                  <a:gd name="connsiteY7" fmla="*/ 863166 h 863166"/>
                  <a:gd name="connsiteX8" fmla="*/ 667665 w 6016494"/>
                  <a:gd name="connsiteY8" fmla="*/ 525087 h 863166"/>
                  <a:gd name="connsiteX0" fmla="*/ 667665 w 6016494"/>
                  <a:gd name="connsiteY0" fmla="*/ 525087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587450 w 6016494"/>
                  <a:gd name="connsiteY6" fmla="*/ 609672 h 863166"/>
                  <a:gd name="connsiteX7" fmla="*/ 697420 w 6016494"/>
                  <a:gd name="connsiteY7" fmla="*/ 863166 h 863166"/>
                  <a:gd name="connsiteX8" fmla="*/ 667665 w 6016494"/>
                  <a:gd name="connsiteY8" fmla="*/ 525087 h 863166"/>
                  <a:gd name="connsiteX0" fmla="*/ 667665 w 6016494"/>
                  <a:gd name="connsiteY0" fmla="*/ 525087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667665 w 6016494"/>
                  <a:gd name="connsiteY8" fmla="*/ 525087 h 824757"/>
                  <a:gd name="connsiteX0" fmla="*/ 912700 w 6016494"/>
                  <a:gd name="connsiteY0" fmla="*/ 539490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912700 w 6016494"/>
                  <a:gd name="connsiteY8" fmla="*/ 539490 h 824757"/>
                  <a:gd name="connsiteX0" fmla="*/ 667665 w 6016494"/>
                  <a:gd name="connsiteY0" fmla="*/ 515484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667665 w 6016494"/>
                  <a:gd name="connsiteY8" fmla="*/ 515484 h 824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16494" h="824757">
                    <a:moveTo>
                      <a:pt x="667665" y="515484"/>
                    </a:moveTo>
                    <a:lnTo>
                      <a:pt x="0" y="293293"/>
                    </a:lnTo>
                    <a:lnTo>
                      <a:pt x="500271" y="13812"/>
                    </a:lnTo>
                    <a:lnTo>
                      <a:pt x="5953532" y="0"/>
                    </a:lnTo>
                    <a:lnTo>
                      <a:pt x="6016494" y="455286"/>
                    </a:lnTo>
                    <a:lnTo>
                      <a:pt x="4509037" y="657854"/>
                    </a:lnTo>
                    <a:lnTo>
                      <a:pt x="1587450" y="609672"/>
                    </a:lnTo>
                    <a:lnTo>
                      <a:pt x="856692" y="824757"/>
                    </a:lnTo>
                    <a:lnTo>
                      <a:pt x="667665" y="515484"/>
                    </a:lnTo>
                    <a:close/>
                  </a:path>
                </a:pathLst>
              </a:custGeom>
              <a:grp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  <p:sp>
            <p:nvSpPr>
              <p:cNvPr id="1024" name="フリーフォーム: 図形 1023">
                <a:extLst>
                  <a:ext uri="{FF2B5EF4-FFF2-40B4-BE49-F238E27FC236}">
                    <a16:creationId xmlns:a16="http://schemas.microsoft.com/office/drawing/2014/main" id="{122FF6F4-FB8B-451C-86A7-9B5D833E4C29}"/>
                  </a:ext>
                </a:extLst>
              </p:cNvPr>
              <p:cNvSpPr/>
              <p:nvPr/>
            </p:nvSpPr>
            <p:spPr>
              <a:xfrm flipH="1">
                <a:off x="595780" y="6454960"/>
                <a:ext cx="6181593" cy="1120267"/>
              </a:xfrm>
              <a:custGeom>
                <a:avLst/>
                <a:gdLst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31800 w 5753100"/>
                  <a:gd name="connsiteY2" fmla="*/ 330200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49104 w 5753100"/>
                  <a:gd name="connsiteY1" fmla="*/ 561566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507416 w 5762552"/>
                  <a:gd name="connsiteY2" fmla="*/ 320811 h 1092200"/>
                  <a:gd name="connsiteX3" fmla="*/ 3755952 w 5762552"/>
                  <a:gd name="connsiteY3" fmla="*/ 0 h 1092200"/>
                  <a:gd name="connsiteX4" fmla="*/ 5711752 w 5762552"/>
                  <a:gd name="connsiteY4" fmla="*/ 330200 h 1092200"/>
                  <a:gd name="connsiteX5" fmla="*/ 5762552 w 5762552"/>
                  <a:gd name="connsiteY5" fmla="*/ 825500 h 1092200"/>
                  <a:gd name="connsiteX6" fmla="*/ 4175052 w 5762552"/>
                  <a:gd name="connsiteY6" fmla="*/ 1092200 h 1092200"/>
                  <a:gd name="connsiteX7" fmla="*/ 466652 w 5762552"/>
                  <a:gd name="connsiteY7" fmla="*/ 1028700 h 1092200"/>
                  <a:gd name="connsiteX8" fmla="*/ 326952 w 5762552"/>
                  <a:gd name="connsiteY8" fmla="*/ 800100 h 1092200"/>
                  <a:gd name="connsiteX9" fmla="*/ 0 w 5762552"/>
                  <a:gd name="connsiteY9" fmla="*/ 681943 h 1092200"/>
                  <a:gd name="connsiteX0" fmla="*/ 0 w 5762552"/>
                  <a:gd name="connsiteY0" fmla="*/ 545772 h 956029"/>
                  <a:gd name="connsiteX1" fmla="*/ 358556 w 5762552"/>
                  <a:gd name="connsiteY1" fmla="*/ 425395 h 956029"/>
                  <a:gd name="connsiteX2" fmla="*/ 507416 w 5762552"/>
                  <a:gd name="connsiteY2" fmla="*/ 184640 h 956029"/>
                  <a:gd name="connsiteX3" fmla="*/ 3755952 w 5762552"/>
                  <a:gd name="connsiteY3" fmla="*/ 0 h 956029"/>
                  <a:gd name="connsiteX4" fmla="*/ 5711752 w 5762552"/>
                  <a:gd name="connsiteY4" fmla="*/ 194029 h 956029"/>
                  <a:gd name="connsiteX5" fmla="*/ 5762552 w 5762552"/>
                  <a:gd name="connsiteY5" fmla="*/ 689329 h 956029"/>
                  <a:gd name="connsiteX6" fmla="*/ 4175052 w 5762552"/>
                  <a:gd name="connsiteY6" fmla="*/ 956029 h 956029"/>
                  <a:gd name="connsiteX7" fmla="*/ 466652 w 5762552"/>
                  <a:gd name="connsiteY7" fmla="*/ 892529 h 956029"/>
                  <a:gd name="connsiteX8" fmla="*/ 326952 w 5762552"/>
                  <a:gd name="connsiteY8" fmla="*/ 663929 h 956029"/>
                  <a:gd name="connsiteX9" fmla="*/ 0 w 5762552"/>
                  <a:gd name="connsiteY9" fmla="*/ 545772 h 956029"/>
                  <a:gd name="connsiteX0" fmla="*/ 0 w 5762552"/>
                  <a:gd name="connsiteY0" fmla="*/ 488437 h 898694"/>
                  <a:gd name="connsiteX1" fmla="*/ 358556 w 5762552"/>
                  <a:gd name="connsiteY1" fmla="*/ 368060 h 898694"/>
                  <a:gd name="connsiteX2" fmla="*/ 507416 w 5762552"/>
                  <a:gd name="connsiteY2" fmla="*/ 127305 h 898694"/>
                  <a:gd name="connsiteX3" fmla="*/ 3755952 w 5762552"/>
                  <a:gd name="connsiteY3" fmla="*/ 0 h 898694"/>
                  <a:gd name="connsiteX4" fmla="*/ 5711752 w 5762552"/>
                  <a:gd name="connsiteY4" fmla="*/ 136694 h 898694"/>
                  <a:gd name="connsiteX5" fmla="*/ 5762552 w 5762552"/>
                  <a:gd name="connsiteY5" fmla="*/ 631994 h 898694"/>
                  <a:gd name="connsiteX6" fmla="*/ 4175052 w 5762552"/>
                  <a:gd name="connsiteY6" fmla="*/ 898694 h 898694"/>
                  <a:gd name="connsiteX7" fmla="*/ 466652 w 5762552"/>
                  <a:gd name="connsiteY7" fmla="*/ 835194 h 898694"/>
                  <a:gd name="connsiteX8" fmla="*/ 326952 w 5762552"/>
                  <a:gd name="connsiteY8" fmla="*/ 606594 h 898694"/>
                  <a:gd name="connsiteX9" fmla="*/ 0 w 5762552"/>
                  <a:gd name="connsiteY9" fmla="*/ 488437 h 898694"/>
                  <a:gd name="connsiteX0" fmla="*/ 0 w 5762552"/>
                  <a:gd name="connsiteY0" fmla="*/ 488437 h 898694"/>
                  <a:gd name="connsiteX1" fmla="*/ 358556 w 5762552"/>
                  <a:gd name="connsiteY1" fmla="*/ 368060 h 898694"/>
                  <a:gd name="connsiteX2" fmla="*/ 507416 w 5762552"/>
                  <a:gd name="connsiteY2" fmla="*/ 127305 h 898694"/>
                  <a:gd name="connsiteX3" fmla="*/ 3755952 w 5762552"/>
                  <a:gd name="connsiteY3" fmla="*/ 0 h 898694"/>
                  <a:gd name="connsiteX4" fmla="*/ 5711752 w 5762552"/>
                  <a:gd name="connsiteY4" fmla="*/ 136694 h 898694"/>
                  <a:gd name="connsiteX5" fmla="*/ 5762552 w 5762552"/>
                  <a:gd name="connsiteY5" fmla="*/ 631994 h 898694"/>
                  <a:gd name="connsiteX6" fmla="*/ 4175052 w 5762552"/>
                  <a:gd name="connsiteY6" fmla="*/ 898694 h 898694"/>
                  <a:gd name="connsiteX7" fmla="*/ 1293645 w 5762552"/>
                  <a:gd name="connsiteY7" fmla="*/ 849528 h 898694"/>
                  <a:gd name="connsiteX8" fmla="*/ 326952 w 5762552"/>
                  <a:gd name="connsiteY8" fmla="*/ 606594 h 898694"/>
                  <a:gd name="connsiteX9" fmla="*/ 0 w 5762552"/>
                  <a:gd name="connsiteY9" fmla="*/ 488437 h 898694"/>
                  <a:gd name="connsiteX0" fmla="*/ 0 w 5762552"/>
                  <a:gd name="connsiteY0" fmla="*/ 488437 h 1022275"/>
                  <a:gd name="connsiteX1" fmla="*/ 358556 w 5762552"/>
                  <a:gd name="connsiteY1" fmla="*/ 368060 h 1022275"/>
                  <a:gd name="connsiteX2" fmla="*/ 507416 w 5762552"/>
                  <a:gd name="connsiteY2" fmla="*/ 127305 h 1022275"/>
                  <a:gd name="connsiteX3" fmla="*/ 3755952 w 5762552"/>
                  <a:gd name="connsiteY3" fmla="*/ 0 h 1022275"/>
                  <a:gd name="connsiteX4" fmla="*/ 5711752 w 5762552"/>
                  <a:gd name="connsiteY4" fmla="*/ 136694 h 1022275"/>
                  <a:gd name="connsiteX5" fmla="*/ 5762552 w 5762552"/>
                  <a:gd name="connsiteY5" fmla="*/ 631994 h 1022275"/>
                  <a:gd name="connsiteX6" fmla="*/ 4175052 w 5762552"/>
                  <a:gd name="connsiteY6" fmla="*/ 898694 h 1022275"/>
                  <a:gd name="connsiteX7" fmla="*/ 1293645 w 5762552"/>
                  <a:gd name="connsiteY7" fmla="*/ 849528 h 1022275"/>
                  <a:gd name="connsiteX8" fmla="*/ 449469 w 5762552"/>
                  <a:gd name="connsiteY8" fmla="*/ 1022275 h 1022275"/>
                  <a:gd name="connsiteX9" fmla="*/ 0 w 5762552"/>
                  <a:gd name="connsiteY9" fmla="*/ 488437 h 1022275"/>
                  <a:gd name="connsiteX0" fmla="*/ 315290 w 5403995"/>
                  <a:gd name="connsiteY0" fmla="*/ 724945 h 1022275"/>
                  <a:gd name="connsiteX1" fmla="*/ -1 w 5403995"/>
                  <a:gd name="connsiteY1" fmla="*/ 368060 h 1022275"/>
                  <a:gd name="connsiteX2" fmla="*/ 148859 w 5403995"/>
                  <a:gd name="connsiteY2" fmla="*/ 127305 h 1022275"/>
                  <a:gd name="connsiteX3" fmla="*/ 3397395 w 5403995"/>
                  <a:gd name="connsiteY3" fmla="*/ 0 h 1022275"/>
                  <a:gd name="connsiteX4" fmla="*/ 5353195 w 5403995"/>
                  <a:gd name="connsiteY4" fmla="*/ 136694 h 1022275"/>
                  <a:gd name="connsiteX5" fmla="*/ 5403995 w 5403995"/>
                  <a:gd name="connsiteY5" fmla="*/ 631994 h 1022275"/>
                  <a:gd name="connsiteX6" fmla="*/ 3816495 w 5403995"/>
                  <a:gd name="connsiteY6" fmla="*/ 898694 h 1022275"/>
                  <a:gd name="connsiteX7" fmla="*/ 935088 w 5403995"/>
                  <a:gd name="connsiteY7" fmla="*/ 849528 h 1022275"/>
                  <a:gd name="connsiteX8" fmla="*/ 90912 w 5403995"/>
                  <a:gd name="connsiteY8" fmla="*/ 1022275 h 1022275"/>
                  <a:gd name="connsiteX9" fmla="*/ 315290 w 5403995"/>
                  <a:gd name="connsiteY9" fmla="*/ 724945 h 1022275"/>
                  <a:gd name="connsiteX0" fmla="*/ 468439 w 5557144"/>
                  <a:gd name="connsiteY0" fmla="*/ 724945 h 1022275"/>
                  <a:gd name="connsiteX1" fmla="*/ 0 w 5557144"/>
                  <a:gd name="connsiteY1" fmla="*/ 482731 h 1022275"/>
                  <a:gd name="connsiteX2" fmla="*/ 302008 w 5557144"/>
                  <a:gd name="connsiteY2" fmla="*/ 127305 h 1022275"/>
                  <a:gd name="connsiteX3" fmla="*/ 3550544 w 5557144"/>
                  <a:gd name="connsiteY3" fmla="*/ 0 h 1022275"/>
                  <a:gd name="connsiteX4" fmla="*/ 5506344 w 5557144"/>
                  <a:gd name="connsiteY4" fmla="*/ 136694 h 1022275"/>
                  <a:gd name="connsiteX5" fmla="*/ 5557144 w 5557144"/>
                  <a:gd name="connsiteY5" fmla="*/ 631994 h 1022275"/>
                  <a:gd name="connsiteX6" fmla="*/ 3969644 w 5557144"/>
                  <a:gd name="connsiteY6" fmla="*/ 898694 h 1022275"/>
                  <a:gd name="connsiteX7" fmla="*/ 1088237 w 5557144"/>
                  <a:gd name="connsiteY7" fmla="*/ 849528 h 1022275"/>
                  <a:gd name="connsiteX8" fmla="*/ 244061 w 5557144"/>
                  <a:gd name="connsiteY8" fmla="*/ 1022275 h 1022275"/>
                  <a:gd name="connsiteX9" fmla="*/ 468439 w 5557144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654246 w 5909382"/>
                  <a:gd name="connsiteY2" fmla="*/ 127305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424525 w 5909382"/>
                  <a:gd name="connsiteY2" fmla="*/ 91470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902782 w 5909382"/>
                  <a:gd name="connsiteY3" fmla="*/ 0 h 1022275"/>
                  <a:gd name="connsiteX4" fmla="*/ 5870834 w 5909382"/>
                  <a:gd name="connsiteY4" fmla="*/ 9348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596488 w 5909382"/>
                  <a:gd name="connsiteY3" fmla="*/ 0 h 1022275"/>
                  <a:gd name="connsiteX4" fmla="*/ 5870834 w 5909382"/>
                  <a:gd name="connsiteY4" fmla="*/ 9348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596488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185616 w 5909382"/>
                  <a:gd name="connsiteY2" fmla="*/ 144074 h 1022275"/>
                  <a:gd name="connsiteX3" fmla="*/ 3596488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696138 h 993468"/>
                  <a:gd name="connsiteX1" fmla="*/ 0 w 5909382"/>
                  <a:gd name="connsiteY1" fmla="*/ 453924 h 993468"/>
                  <a:gd name="connsiteX2" fmla="*/ 185616 w 5909382"/>
                  <a:gd name="connsiteY2" fmla="*/ 115267 h 993468"/>
                  <a:gd name="connsiteX3" fmla="*/ 5274979 w 5909382"/>
                  <a:gd name="connsiteY3" fmla="*/ 0 h 993468"/>
                  <a:gd name="connsiteX4" fmla="*/ 5883086 w 5909382"/>
                  <a:gd name="connsiteY4" fmla="*/ 83881 h 993468"/>
                  <a:gd name="connsiteX5" fmla="*/ 5909382 w 5909382"/>
                  <a:gd name="connsiteY5" fmla="*/ 603187 h 993468"/>
                  <a:gd name="connsiteX6" fmla="*/ 4321882 w 5909382"/>
                  <a:gd name="connsiteY6" fmla="*/ 869887 h 993468"/>
                  <a:gd name="connsiteX7" fmla="*/ 1440475 w 5909382"/>
                  <a:gd name="connsiteY7" fmla="*/ 820721 h 993468"/>
                  <a:gd name="connsiteX8" fmla="*/ 596299 w 5909382"/>
                  <a:gd name="connsiteY8" fmla="*/ 993468 h 993468"/>
                  <a:gd name="connsiteX9" fmla="*/ 820677 w 5909382"/>
                  <a:gd name="connsiteY9" fmla="*/ 696138 h 993468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185616 w 5909382"/>
                  <a:gd name="connsiteY2" fmla="*/ 144074 h 1022275"/>
                  <a:gd name="connsiteX3" fmla="*/ 4380601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75350 w 5909382"/>
                  <a:gd name="connsiteY2" fmla="*/ 129671 h 1022275"/>
                  <a:gd name="connsiteX3" fmla="*/ 4380601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918691 w 6007396"/>
                  <a:gd name="connsiteY0" fmla="*/ 724945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538489 w 6007396"/>
                  <a:gd name="connsiteY7" fmla="*/ 849528 h 1022275"/>
                  <a:gd name="connsiteX8" fmla="*/ 694313 w 6007396"/>
                  <a:gd name="connsiteY8" fmla="*/ 1022275 h 1022275"/>
                  <a:gd name="connsiteX9" fmla="*/ 918691 w 6007396"/>
                  <a:gd name="connsiteY9" fmla="*/ 724945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538489 w 6007396"/>
                  <a:gd name="connsiteY7" fmla="*/ 849528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121930 w 6007396"/>
                  <a:gd name="connsiteY7" fmla="*/ 758307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554666 w 6007396"/>
                  <a:gd name="connsiteY6" fmla="*/ 826678 h 1022275"/>
                  <a:gd name="connsiteX7" fmla="*/ 1121930 w 6007396"/>
                  <a:gd name="connsiteY7" fmla="*/ 758307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554666 w 6007396"/>
                  <a:gd name="connsiteY6" fmla="*/ 826678 h 1022275"/>
                  <a:gd name="connsiteX7" fmla="*/ 1612000 w 6007396"/>
                  <a:gd name="connsiteY7" fmla="*/ 772710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988667"/>
                  <a:gd name="connsiteX1" fmla="*/ 0 w 6007396"/>
                  <a:gd name="connsiteY1" fmla="*/ 458725 h 988667"/>
                  <a:gd name="connsiteX2" fmla="*/ 173364 w 6007396"/>
                  <a:gd name="connsiteY2" fmla="*/ 129671 h 988667"/>
                  <a:gd name="connsiteX3" fmla="*/ 4478615 w 6007396"/>
                  <a:gd name="connsiteY3" fmla="*/ 0 h 988667"/>
                  <a:gd name="connsiteX4" fmla="*/ 5981100 w 6007396"/>
                  <a:gd name="connsiteY4" fmla="*/ 112688 h 988667"/>
                  <a:gd name="connsiteX5" fmla="*/ 6007396 w 6007396"/>
                  <a:gd name="connsiteY5" fmla="*/ 631994 h 988667"/>
                  <a:gd name="connsiteX6" fmla="*/ 4554666 w 6007396"/>
                  <a:gd name="connsiteY6" fmla="*/ 826678 h 988667"/>
                  <a:gd name="connsiteX7" fmla="*/ 1612000 w 6007396"/>
                  <a:gd name="connsiteY7" fmla="*/ 772710 h 988667"/>
                  <a:gd name="connsiteX8" fmla="*/ 865837 w 6007396"/>
                  <a:gd name="connsiteY8" fmla="*/ 988667 h 988667"/>
                  <a:gd name="connsiteX9" fmla="*/ 661403 w 6007396"/>
                  <a:gd name="connsiteY9" fmla="*/ 700940 h 988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007396" h="988667">
                    <a:moveTo>
                      <a:pt x="661403" y="700940"/>
                    </a:moveTo>
                    <a:lnTo>
                      <a:pt x="0" y="458725"/>
                    </a:lnTo>
                    <a:lnTo>
                      <a:pt x="173364" y="129671"/>
                    </a:lnTo>
                    <a:lnTo>
                      <a:pt x="4478615" y="0"/>
                    </a:lnTo>
                    <a:lnTo>
                      <a:pt x="5981100" y="112688"/>
                    </a:lnTo>
                    <a:lnTo>
                      <a:pt x="6007396" y="631994"/>
                    </a:lnTo>
                    <a:lnTo>
                      <a:pt x="4554666" y="826678"/>
                    </a:lnTo>
                    <a:lnTo>
                      <a:pt x="1612000" y="772710"/>
                    </a:lnTo>
                    <a:lnTo>
                      <a:pt x="865837" y="988667"/>
                    </a:lnTo>
                    <a:lnTo>
                      <a:pt x="661403" y="700940"/>
                    </a:ln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600" b="1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ブッ壊しロードクリエイト</a:t>
                </a:r>
                <a:r>
                  <a:rPr kumimoji="1" lang="en-US" altLang="ja-JP" sz="1600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…</a:t>
                </a:r>
                <a:r>
                  <a:rPr kumimoji="1" lang="ja-JP" altLang="en-US" sz="1200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だっ</a:t>
                </a:r>
                <a:r>
                  <a:rPr kumimoji="1" lang="ja-JP" altLang="en-US" sz="1200" dirty="0">
                    <a:solidFill>
                      <a:schemeClr val="tx1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！</a:t>
                </a:r>
                <a:endParaRPr kumimoji="1" lang="ja-JP" altLang="en-US" sz="1600" dirty="0">
                  <a:solidFill>
                    <a:schemeClr val="tx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191646C2-22D2-4B42-A621-FC23B80AAFAC}"/>
                </a:ext>
              </a:extLst>
            </p:cNvPr>
            <p:cNvSpPr txBox="1"/>
            <p:nvPr/>
          </p:nvSpPr>
          <p:spPr>
            <a:xfrm flipH="1">
              <a:off x="2957592" y="2541606"/>
              <a:ext cx="3151590" cy="28517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今回のテーマの遊びを</a:t>
              </a:r>
              <a:r>
                <a:rPr kumimoji="1" lang="en-US" altLang="ja-JP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”</a:t>
              </a:r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一言</a:t>
              </a:r>
              <a:r>
                <a:rPr kumimoji="1" lang="en-US" altLang="ja-JP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”</a:t>
              </a:r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で言うと</a:t>
              </a:r>
              <a:endParaRPr kumimoji="1" lang="en-US" altLang="ja-JP" sz="1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</p:grp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7D202FC6-2D75-4573-88B7-1522F3C2C614}"/>
              </a:ext>
            </a:extLst>
          </p:cNvPr>
          <p:cNvGrpSpPr/>
          <p:nvPr/>
        </p:nvGrpSpPr>
        <p:grpSpPr>
          <a:xfrm>
            <a:off x="469348" y="2826219"/>
            <a:ext cx="729116" cy="779249"/>
            <a:chOff x="6093296" y="3226650"/>
            <a:chExt cx="707124" cy="862254"/>
          </a:xfrm>
          <a:effectLst>
            <a:glow rad="63500">
              <a:schemeClr val="bg1"/>
            </a:glow>
          </a:effectLst>
        </p:grpSpPr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C500084C-A324-4A9A-9DD6-7B3349D481C7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6093296" y="3404828"/>
              <a:ext cx="599262" cy="684076"/>
              <a:chOff x="152636" y="7617296"/>
              <a:chExt cx="606538" cy="692382"/>
            </a:xfrm>
          </p:grpSpPr>
          <p:grpSp>
            <p:nvGrpSpPr>
              <p:cNvPr id="25" name="グループ化 24">
                <a:extLst>
                  <a:ext uri="{FF2B5EF4-FFF2-40B4-BE49-F238E27FC236}">
                    <a16:creationId xmlns:a16="http://schemas.microsoft.com/office/drawing/2014/main" id="{F190C702-5DD2-4D2D-86D6-3B9A5899E102}"/>
                  </a:ext>
                </a:extLst>
              </p:cNvPr>
              <p:cNvGrpSpPr/>
              <p:nvPr/>
            </p:nvGrpSpPr>
            <p:grpSpPr>
              <a:xfrm>
                <a:off x="152636" y="7796343"/>
                <a:ext cx="606538" cy="513335"/>
                <a:chOff x="152636" y="7796343"/>
                <a:chExt cx="606538" cy="513335"/>
              </a:xfrm>
            </p:grpSpPr>
            <p:grpSp>
              <p:nvGrpSpPr>
                <p:cNvPr id="22" name="グループ化 21">
                  <a:extLst>
                    <a:ext uri="{FF2B5EF4-FFF2-40B4-BE49-F238E27FC236}">
                      <a16:creationId xmlns:a16="http://schemas.microsoft.com/office/drawing/2014/main" id="{FEC79CF0-FB06-4F75-914E-E1425E24404C}"/>
                    </a:ext>
                  </a:extLst>
                </p:cNvPr>
                <p:cNvGrpSpPr/>
                <p:nvPr/>
              </p:nvGrpSpPr>
              <p:grpSpPr>
                <a:xfrm>
                  <a:off x="152636" y="7796343"/>
                  <a:ext cx="606538" cy="513335"/>
                  <a:chOff x="152636" y="7796343"/>
                  <a:chExt cx="606538" cy="513335"/>
                </a:xfrm>
              </p:grpSpPr>
              <p:sp>
                <p:nvSpPr>
                  <p:cNvPr id="97" name="フリーフォーム: 図形 96">
                    <a:extLst>
                      <a:ext uri="{FF2B5EF4-FFF2-40B4-BE49-F238E27FC236}">
                        <a16:creationId xmlns:a16="http://schemas.microsoft.com/office/drawing/2014/main" id="{88EC8755-DFF9-4854-B452-9C06EAFFA69F}"/>
                      </a:ext>
                    </a:extLst>
                  </p:cNvPr>
                  <p:cNvSpPr/>
                  <p:nvPr/>
                </p:nvSpPr>
                <p:spPr>
                  <a:xfrm>
                    <a:off x="271756" y="7826620"/>
                    <a:ext cx="358208" cy="483058"/>
                  </a:xfrm>
                  <a:custGeom>
                    <a:avLst/>
                    <a:gdLst>
                      <a:gd name="connsiteX0" fmla="*/ 171450 w 1428750"/>
                      <a:gd name="connsiteY0" fmla="*/ 0 h 1900237"/>
                      <a:gd name="connsiteX1" fmla="*/ 1181100 w 1428750"/>
                      <a:gd name="connsiteY1" fmla="*/ 500062 h 1900237"/>
                      <a:gd name="connsiteX2" fmla="*/ 1033463 w 1428750"/>
                      <a:gd name="connsiteY2" fmla="*/ 600075 h 1900237"/>
                      <a:gd name="connsiteX3" fmla="*/ 995363 w 1428750"/>
                      <a:gd name="connsiteY3" fmla="*/ 742950 h 1900237"/>
                      <a:gd name="connsiteX4" fmla="*/ 1066800 w 1428750"/>
                      <a:gd name="connsiteY4" fmla="*/ 914400 h 1900237"/>
                      <a:gd name="connsiteX5" fmla="*/ 1276350 w 1428750"/>
                      <a:gd name="connsiteY5" fmla="*/ 881062 h 1900237"/>
                      <a:gd name="connsiteX6" fmla="*/ 1428750 w 1428750"/>
                      <a:gd name="connsiteY6" fmla="*/ 1019175 h 1900237"/>
                      <a:gd name="connsiteX7" fmla="*/ 1190625 w 1428750"/>
                      <a:gd name="connsiteY7" fmla="*/ 1390650 h 1900237"/>
                      <a:gd name="connsiteX8" fmla="*/ 1281113 w 1428750"/>
                      <a:gd name="connsiteY8" fmla="*/ 1590675 h 1900237"/>
                      <a:gd name="connsiteX9" fmla="*/ 1004888 w 1428750"/>
                      <a:gd name="connsiteY9" fmla="*/ 1590675 h 1900237"/>
                      <a:gd name="connsiteX10" fmla="*/ 904875 w 1428750"/>
                      <a:gd name="connsiteY10" fmla="*/ 1385887 h 1900237"/>
                      <a:gd name="connsiteX11" fmla="*/ 1023938 w 1428750"/>
                      <a:gd name="connsiteY11" fmla="*/ 1309687 h 1900237"/>
                      <a:gd name="connsiteX12" fmla="*/ 1062038 w 1428750"/>
                      <a:gd name="connsiteY12" fmla="*/ 1143000 h 1900237"/>
                      <a:gd name="connsiteX13" fmla="*/ 723900 w 1428750"/>
                      <a:gd name="connsiteY13" fmla="*/ 1281112 h 1900237"/>
                      <a:gd name="connsiteX14" fmla="*/ 428625 w 1428750"/>
                      <a:gd name="connsiteY14" fmla="*/ 1300162 h 1900237"/>
                      <a:gd name="connsiteX15" fmla="*/ 423863 w 1428750"/>
                      <a:gd name="connsiteY15" fmla="*/ 1485900 h 1900237"/>
                      <a:gd name="connsiteX16" fmla="*/ 490538 w 1428750"/>
                      <a:gd name="connsiteY16" fmla="*/ 1695450 h 1900237"/>
                      <a:gd name="connsiteX17" fmla="*/ 233363 w 1428750"/>
                      <a:gd name="connsiteY17" fmla="*/ 1900237 h 1900237"/>
                      <a:gd name="connsiteX18" fmla="*/ 176213 w 1428750"/>
                      <a:gd name="connsiteY18" fmla="*/ 1700212 h 1900237"/>
                      <a:gd name="connsiteX19" fmla="*/ 247650 w 1428750"/>
                      <a:gd name="connsiteY19" fmla="*/ 1590675 h 1900237"/>
                      <a:gd name="connsiteX20" fmla="*/ 9525 w 1428750"/>
                      <a:gd name="connsiteY20" fmla="*/ 928687 h 1900237"/>
                      <a:gd name="connsiteX21" fmla="*/ 0 w 1428750"/>
                      <a:gd name="connsiteY21" fmla="*/ 433387 h 1900237"/>
                      <a:gd name="connsiteX22" fmla="*/ 171450 w 1428750"/>
                      <a:gd name="connsiteY22" fmla="*/ 0 h 1900237"/>
                      <a:gd name="connsiteX0" fmla="*/ 204788 w 1428750"/>
                      <a:gd name="connsiteY0" fmla="*/ 0 h 1931193"/>
                      <a:gd name="connsiteX1" fmla="*/ 1181100 w 1428750"/>
                      <a:gd name="connsiteY1" fmla="*/ 531018 h 1931193"/>
                      <a:gd name="connsiteX2" fmla="*/ 1033463 w 1428750"/>
                      <a:gd name="connsiteY2" fmla="*/ 631031 h 1931193"/>
                      <a:gd name="connsiteX3" fmla="*/ 995363 w 1428750"/>
                      <a:gd name="connsiteY3" fmla="*/ 773906 h 1931193"/>
                      <a:gd name="connsiteX4" fmla="*/ 1066800 w 1428750"/>
                      <a:gd name="connsiteY4" fmla="*/ 945356 h 1931193"/>
                      <a:gd name="connsiteX5" fmla="*/ 1276350 w 1428750"/>
                      <a:gd name="connsiteY5" fmla="*/ 912018 h 1931193"/>
                      <a:gd name="connsiteX6" fmla="*/ 1428750 w 1428750"/>
                      <a:gd name="connsiteY6" fmla="*/ 1050131 h 1931193"/>
                      <a:gd name="connsiteX7" fmla="*/ 1190625 w 1428750"/>
                      <a:gd name="connsiteY7" fmla="*/ 1421606 h 1931193"/>
                      <a:gd name="connsiteX8" fmla="*/ 1281113 w 1428750"/>
                      <a:gd name="connsiteY8" fmla="*/ 1621631 h 1931193"/>
                      <a:gd name="connsiteX9" fmla="*/ 1004888 w 1428750"/>
                      <a:gd name="connsiteY9" fmla="*/ 1621631 h 1931193"/>
                      <a:gd name="connsiteX10" fmla="*/ 904875 w 1428750"/>
                      <a:gd name="connsiteY10" fmla="*/ 1416843 h 1931193"/>
                      <a:gd name="connsiteX11" fmla="*/ 1023938 w 1428750"/>
                      <a:gd name="connsiteY11" fmla="*/ 1340643 h 1931193"/>
                      <a:gd name="connsiteX12" fmla="*/ 1062038 w 1428750"/>
                      <a:gd name="connsiteY12" fmla="*/ 1173956 h 1931193"/>
                      <a:gd name="connsiteX13" fmla="*/ 723900 w 1428750"/>
                      <a:gd name="connsiteY13" fmla="*/ 1312068 h 1931193"/>
                      <a:gd name="connsiteX14" fmla="*/ 428625 w 1428750"/>
                      <a:gd name="connsiteY14" fmla="*/ 1331118 h 1931193"/>
                      <a:gd name="connsiteX15" fmla="*/ 423863 w 1428750"/>
                      <a:gd name="connsiteY15" fmla="*/ 1516856 h 1931193"/>
                      <a:gd name="connsiteX16" fmla="*/ 490538 w 1428750"/>
                      <a:gd name="connsiteY16" fmla="*/ 1726406 h 1931193"/>
                      <a:gd name="connsiteX17" fmla="*/ 233363 w 1428750"/>
                      <a:gd name="connsiteY17" fmla="*/ 1931193 h 1931193"/>
                      <a:gd name="connsiteX18" fmla="*/ 176213 w 1428750"/>
                      <a:gd name="connsiteY18" fmla="*/ 1731168 h 1931193"/>
                      <a:gd name="connsiteX19" fmla="*/ 247650 w 1428750"/>
                      <a:gd name="connsiteY19" fmla="*/ 1621631 h 1931193"/>
                      <a:gd name="connsiteX20" fmla="*/ 9525 w 1428750"/>
                      <a:gd name="connsiteY20" fmla="*/ 959643 h 1931193"/>
                      <a:gd name="connsiteX21" fmla="*/ 0 w 1428750"/>
                      <a:gd name="connsiteY21" fmla="*/ 464343 h 1931193"/>
                      <a:gd name="connsiteX22" fmla="*/ 204788 w 1428750"/>
                      <a:gd name="connsiteY22" fmla="*/ 0 h 1931193"/>
                      <a:gd name="connsiteX0" fmla="*/ 211468 w 1435430"/>
                      <a:gd name="connsiteY0" fmla="*/ 0 h 1931193"/>
                      <a:gd name="connsiteX1" fmla="*/ 1187780 w 1435430"/>
                      <a:gd name="connsiteY1" fmla="*/ 531018 h 1931193"/>
                      <a:gd name="connsiteX2" fmla="*/ 1040143 w 1435430"/>
                      <a:gd name="connsiteY2" fmla="*/ 631031 h 1931193"/>
                      <a:gd name="connsiteX3" fmla="*/ 1002043 w 1435430"/>
                      <a:gd name="connsiteY3" fmla="*/ 773906 h 1931193"/>
                      <a:gd name="connsiteX4" fmla="*/ 1073480 w 1435430"/>
                      <a:gd name="connsiteY4" fmla="*/ 945356 h 1931193"/>
                      <a:gd name="connsiteX5" fmla="*/ 1283030 w 1435430"/>
                      <a:gd name="connsiteY5" fmla="*/ 912018 h 1931193"/>
                      <a:gd name="connsiteX6" fmla="*/ 1435430 w 1435430"/>
                      <a:gd name="connsiteY6" fmla="*/ 1050131 h 1931193"/>
                      <a:gd name="connsiteX7" fmla="*/ 1197305 w 1435430"/>
                      <a:gd name="connsiteY7" fmla="*/ 1421606 h 1931193"/>
                      <a:gd name="connsiteX8" fmla="*/ 1287793 w 1435430"/>
                      <a:gd name="connsiteY8" fmla="*/ 1621631 h 1931193"/>
                      <a:gd name="connsiteX9" fmla="*/ 1011568 w 1435430"/>
                      <a:gd name="connsiteY9" fmla="*/ 1621631 h 1931193"/>
                      <a:gd name="connsiteX10" fmla="*/ 911555 w 1435430"/>
                      <a:gd name="connsiteY10" fmla="*/ 1416843 h 1931193"/>
                      <a:gd name="connsiteX11" fmla="*/ 1030618 w 1435430"/>
                      <a:gd name="connsiteY11" fmla="*/ 1340643 h 1931193"/>
                      <a:gd name="connsiteX12" fmla="*/ 1068718 w 1435430"/>
                      <a:gd name="connsiteY12" fmla="*/ 1173956 h 1931193"/>
                      <a:gd name="connsiteX13" fmla="*/ 730580 w 1435430"/>
                      <a:gd name="connsiteY13" fmla="*/ 1312068 h 1931193"/>
                      <a:gd name="connsiteX14" fmla="*/ 435305 w 1435430"/>
                      <a:gd name="connsiteY14" fmla="*/ 1331118 h 1931193"/>
                      <a:gd name="connsiteX15" fmla="*/ 430543 w 1435430"/>
                      <a:gd name="connsiteY15" fmla="*/ 1516856 h 1931193"/>
                      <a:gd name="connsiteX16" fmla="*/ 497218 w 1435430"/>
                      <a:gd name="connsiteY16" fmla="*/ 1726406 h 1931193"/>
                      <a:gd name="connsiteX17" fmla="*/ 240043 w 1435430"/>
                      <a:gd name="connsiteY17" fmla="*/ 1931193 h 1931193"/>
                      <a:gd name="connsiteX18" fmla="*/ 182893 w 1435430"/>
                      <a:gd name="connsiteY18" fmla="*/ 1731168 h 1931193"/>
                      <a:gd name="connsiteX19" fmla="*/ 254330 w 1435430"/>
                      <a:gd name="connsiteY19" fmla="*/ 1621631 h 1931193"/>
                      <a:gd name="connsiteX20" fmla="*/ 16205 w 1435430"/>
                      <a:gd name="connsiteY20" fmla="*/ 959643 h 1931193"/>
                      <a:gd name="connsiteX21" fmla="*/ 6680 w 1435430"/>
                      <a:gd name="connsiteY21" fmla="*/ 464343 h 1931193"/>
                      <a:gd name="connsiteX22" fmla="*/ 211468 w 1435430"/>
                      <a:gd name="connsiteY22" fmla="*/ 0 h 1931193"/>
                      <a:gd name="connsiteX0" fmla="*/ 209530 w 1433492"/>
                      <a:gd name="connsiteY0" fmla="*/ 0 h 1931193"/>
                      <a:gd name="connsiteX1" fmla="*/ 1185842 w 1433492"/>
                      <a:gd name="connsiteY1" fmla="*/ 531018 h 1931193"/>
                      <a:gd name="connsiteX2" fmla="*/ 1038205 w 1433492"/>
                      <a:gd name="connsiteY2" fmla="*/ 631031 h 1931193"/>
                      <a:gd name="connsiteX3" fmla="*/ 1000105 w 1433492"/>
                      <a:gd name="connsiteY3" fmla="*/ 773906 h 1931193"/>
                      <a:gd name="connsiteX4" fmla="*/ 1071542 w 1433492"/>
                      <a:gd name="connsiteY4" fmla="*/ 945356 h 1931193"/>
                      <a:gd name="connsiteX5" fmla="*/ 1281092 w 1433492"/>
                      <a:gd name="connsiteY5" fmla="*/ 912018 h 1931193"/>
                      <a:gd name="connsiteX6" fmla="*/ 1433492 w 1433492"/>
                      <a:gd name="connsiteY6" fmla="*/ 1050131 h 1931193"/>
                      <a:gd name="connsiteX7" fmla="*/ 1195367 w 1433492"/>
                      <a:gd name="connsiteY7" fmla="*/ 1421606 h 1931193"/>
                      <a:gd name="connsiteX8" fmla="*/ 1285855 w 1433492"/>
                      <a:gd name="connsiteY8" fmla="*/ 1621631 h 1931193"/>
                      <a:gd name="connsiteX9" fmla="*/ 1009630 w 1433492"/>
                      <a:gd name="connsiteY9" fmla="*/ 1621631 h 1931193"/>
                      <a:gd name="connsiteX10" fmla="*/ 909617 w 1433492"/>
                      <a:gd name="connsiteY10" fmla="*/ 1416843 h 1931193"/>
                      <a:gd name="connsiteX11" fmla="*/ 1028680 w 1433492"/>
                      <a:gd name="connsiteY11" fmla="*/ 1340643 h 1931193"/>
                      <a:gd name="connsiteX12" fmla="*/ 1066780 w 1433492"/>
                      <a:gd name="connsiteY12" fmla="*/ 1173956 h 1931193"/>
                      <a:gd name="connsiteX13" fmla="*/ 728642 w 1433492"/>
                      <a:gd name="connsiteY13" fmla="*/ 1312068 h 1931193"/>
                      <a:gd name="connsiteX14" fmla="*/ 433367 w 1433492"/>
                      <a:gd name="connsiteY14" fmla="*/ 1331118 h 1931193"/>
                      <a:gd name="connsiteX15" fmla="*/ 428605 w 1433492"/>
                      <a:gd name="connsiteY15" fmla="*/ 1516856 h 1931193"/>
                      <a:gd name="connsiteX16" fmla="*/ 495280 w 1433492"/>
                      <a:gd name="connsiteY16" fmla="*/ 1726406 h 1931193"/>
                      <a:gd name="connsiteX17" fmla="*/ 238105 w 1433492"/>
                      <a:gd name="connsiteY17" fmla="*/ 1931193 h 1931193"/>
                      <a:gd name="connsiteX18" fmla="*/ 180955 w 1433492"/>
                      <a:gd name="connsiteY18" fmla="*/ 1731168 h 1931193"/>
                      <a:gd name="connsiteX19" fmla="*/ 252392 w 1433492"/>
                      <a:gd name="connsiteY19" fmla="*/ 1621631 h 1931193"/>
                      <a:gd name="connsiteX20" fmla="*/ 14267 w 1433492"/>
                      <a:gd name="connsiteY20" fmla="*/ 959643 h 1931193"/>
                      <a:gd name="connsiteX21" fmla="*/ 7124 w 1433492"/>
                      <a:gd name="connsiteY21" fmla="*/ 538162 h 1931193"/>
                      <a:gd name="connsiteX22" fmla="*/ 209530 w 1433492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84233 w 1436770"/>
                      <a:gd name="connsiteY18" fmla="*/ 1731168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84233 w 1436770"/>
                      <a:gd name="connsiteY18" fmla="*/ 1731168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77089 w 1436770"/>
                      <a:gd name="connsiteY18" fmla="*/ 1764506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77089 w 1436770"/>
                      <a:gd name="connsiteY18" fmla="*/ 1764506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6195"/>
                      <a:gd name="connsiteX1" fmla="*/ 1189120 w 1436770"/>
                      <a:gd name="connsiteY1" fmla="*/ 531018 h 1936195"/>
                      <a:gd name="connsiteX2" fmla="*/ 1041483 w 1436770"/>
                      <a:gd name="connsiteY2" fmla="*/ 631031 h 1936195"/>
                      <a:gd name="connsiteX3" fmla="*/ 1003383 w 1436770"/>
                      <a:gd name="connsiteY3" fmla="*/ 773906 h 1936195"/>
                      <a:gd name="connsiteX4" fmla="*/ 1074820 w 1436770"/>
                      <a:gd name="connsiteY4" fmla="*/ 945356 h 1936195"/>
                      <a:gd name="connsiteX5" fmla="*/ 1284370 w 1436770"/>
                      <a:gd name="connsiteY5" fmla="*/ 912018 h 1936195"/>
                      <a:gd name="connsiteX6" fmla="*/ 1436770 w 1436770"/>
                      <a:gd name="connsiteY6" fmla="*/ 1050131 h 1936195"/>
                      <a:gd name="connsiteX7" fmla="*/ 1198645 w 1436770"/>
                      <a:gd name="connsiteY7" fmla="*/ 1421606 h 1936195"/>
                      <a:gd name="connsiteX8" fmla="*/ 1289133 w 1436770"/>
                      <a:gd name="connsiteY8" fmla="*/ 1621631 h 1936195"/>
                      <a:gd name="connsiteX9" fmla="*/ 1012908 w 1436770"/>
                      <a:gd name="connsiteY9" fmla="*/ 1621631 h 1936195"/>
                      <a:gd name="connsiteX10" fmla="*/ 912895 w 1436770"/>
                      <a:gd name="connsiteY10" fmla="*/ 1416843 h 1936195"/>
                      <a:gd name="connsiteX11" fmla="*/ 1031958 w 1436770"/>
                      <a:gd name="connsiteY11" fmla="*/ 1340643 h 1936195"/>
                      <a:gd name="connsiteX12" fmla="*/ 1070058 w 1436770"/>
                      <a:gd name="connsiteY12" fmla="*/ 1173956 h 1936195"/>
                      <a:gd name="connsiteX13" fmla="*/ 731920 w 1436770"/>
                      <a:gd name="connsiteY13" fmla="*/ 1312068 h 1936195"/>
                      <a:gd name="connsiteX14" fmla="*/ 436645 w 1436770"/>
                      <a:gd name="connsiteY14" fmla="*/ 1331118 h 1936195"/>
                      <a:gd name="connsiteX15" fmla="*/ 431883 w 1436770"/>
                      <a:gd name="connsiteY15" fmla="*/ 1516856 h 1936195"/>
                      <a:gd name="connsiteX16" fmla="*/ 498558 w 1436770"/>
                      <a:gd name="connsiteY16" fmla="*/ 1726406 h 1936195"/>
                      <a:gd name="connsiteX17" fmla="*/ 241383 w 1436770"/>
                      <a:gd name="connsiteY17" fmla="*/ 1931193 h 1936195"/>
                      <a:gd name="connsiteX18" fmla="*/ 177089 w 1436770"/>
                      <a:gd name="connsiteY18" fmla="*/ 1764506 h 1936195"/>
                      <a:gd name="connsiteX19" fmla="*/ 255670 w 1436770"/>
                      <a:gd name="connsiteY19" fmla="*/ 1621631 h 1936195"/>
                      <a:gd name="connsiteX20" fmla="*/ 17545 w 1436770"/>
                      <a:gd name="connsiteY20" fmla="*/ 959643 h 1936195"/>
                      <a:gd name="connsiteX21" fmla="*/ 10402 w 1436770"/>
                      <a:gd name="connsiteY21" fmla="*/ 538162 h 1936195"/>
                      <a:gd name="connsiteX22" fmla="*/ 212808 w 1436770"/>
                      <a:gd name="connsiteY22" fmla="*/ 0 h 1936195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31883 w 1436770"/>
                      <a:gd name="connsiteY15" fmla="*/ 1516856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31883 w 1436770"/>
                      <a:gd name="connsiteY15" fmla="*/ 1516856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1501 w 1436770"/>
                      <a:gd name="connsiteY7" fmla="*/ 1407319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1501 w 1436770"/>
                      <a:gd name="connsiteY7" fmla="*/ 1407319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12908 w 1436774"/>
                      <a:gd name="connsiteY3" fmla="*/ 762000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436774" h="1937548">
                        <a:moveTo>
                          <a:pt x="212808" y="0"/>
                        </a:moveTo>
                        <a:lnTo>
                          <a:pt x="1189120" y="531018"/>
                        </a:lnTo>
                        <a:lnTo>
                          <a:pt x="1041483" y="631031"/>
                        </a:lnTo>
                        <a:cubicBezTo>
                          <a:pt x="1028783" y="678656"/>
                          <a:pt x="1011321" y="695325"/>
                          <a:pt x="1012908" y="762000"/>
                        </a:cubicBezTo>
                        <a:cubicBezTo>
                          <a:pt x="1014495" y="828675"/>
                          <a:pt x="1039101" y="888206"/>
                          <a:pt x="1074820" y="945356"/>
                        </a:cubicBezTo>
                        <a:cubicBezTo>
                          <a:pt x="1144670" y="934243"/>
                          <a:pt x="1219283" y="896936"/>
                          <a:pt x="1284370" y="912018"/>
                        </a:cubicBezTo>
                        <a:cubicBezTo>
                          <a:pt x="1349457" y="927100"/>
                          <a:pt x="1435976" y="968374"/>
                          <a:pt x="1436770" y="1050131"/>
                        </a:cubicBezTo>
                        <a:cubicBezTo>
                          <a:pt x="1437564" y="1131888"/>
                          <a:pt x="1342313" y="1326356"/>
                          <a:pt x="1191501" y="1407319"/>
                        </a:cubicBezTo>
                        <a:cubicBezTo>
                          <a:pt x="1278814" y="1459706"/>
                          <a:pt x="1318898" y="1585912"/>
                          <a:pt x="1289133" y="1621631"/>
                        </a:cubicBezTo>
                        <a:cubicBezTo>
                          <a:pt x="1259368" y="1657350"/>
                          <a:pt x="1116889" y="1699418"/>
                          <a:pt x="1012908" y="1621631"/>
                        </a:cubicBezTo>
                        <a:cubicBezTo>
                          <a:pt x="908927" y="1543844"/>
                          <a:pt x="901783" y="1466056"/>
                          <a:pt x="908133" y="1423987"/>
                        </a:cubicBezTo>
                        <a:cubicBezTo>
                          <a:pt x="914483" y="1381918"/>
                          <a:pt x="949408" y="1327943"/>
                          <a:pt x="1031958" y="1340643"/>
                        </a:cubicBezTo>
                        <a:cubicBezTo>
                          <a:pt x="1044658" y="1285081"/>
                          <a:pt x="1107365" y="1227137"/>
                          <a:pt x="1079583" y="1200150"/>
                        </a:cubicBezTo>
                        <a:cubicBezTo>
                          <a:pt x="1051801" y="1173163"/>
                          <a:pt x="920039" y="1261665"/>
                          <a:pt x="812883" y="1283493"/>
                        </a:cubicBezTo>
                        <a:cubicBezTo>
                          <a:pt x="705727" y="1305321"/>
                          <a:pt x="461647" y="1307305"/>
                          <a:pt x="436645" y="1331118"/>
                        </a:cubicBezTo>
                        <a:cubicBezTo>
                          <a:pt x="411643" y="1354931"/>
                          <a:pt x="418389" y="1444624"/>
                          <a:pt x="419977" y="1526381"/>
                        </a:cubicBezTo>
                        <a:cubicBezTo>
                          <a:pt x="482683" y="1581943"/>
                          <a:pt x="523958" y="1647031"/>
                          <a:pt x="498558" y="1726406"/>
                        </a:cubicBezTo>
                        <a:cubicBezTo>
                          <a:pt x="443790" y="1839912"/>
                          <a:pt x="308058" y="1967705"/>
                          <a:pt x="241383" y="1931193"/>
                        </a:cubicBezTo>
                        <a:cubicBezTo>
                          <a:pt x="174708" y="1894681"/>
                          <a:pt x="172327" y="1815305"/>
                          <a:pt x="177089" y="1764506"/>
                        </a:cubicBezTo>
                        <a:cubicBezTo>
                          <a:pt x="181851" y="1713707"/>
                          <a:pt x="203283" y="1660525"/>
                          <a:pt x="255670" y="1621631"/>
                        </a:cubicBezTo>
                        <a:cubicBezTo>
                          <a:pt x="176295" y="1400968"/>
                          <a:pt x="35008" y="1053305"/>
                          <a:pt x="17545" y="959643"/>
                        </a:cubicBezTo>
                        <a:cubicBezTo>
                          <a:pt x="82" y="865981"/>
                          <a:pt x="-7855" y="661987"/>
                          <a:pt x="10402" y="538162"/>
                        </a:cubicBezTo>
                        <a:cubicBezTo>
                          <a:pt x="28659" y="414337"/>
                          <a:pt x="144545" y="154781"/>
                          <a:pt x="212808" y="0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4" name="フリーフォーム: 図形 103">
                    <a:extLst>
                      <a:ext uri="{FF2B5EF4-FFF2-40B4-BE49-F238E27FC236}">
                        <a16:creationId xmlns:a16="http://schemas.microsoft.com/office/drawing/2014/main" id="{459E2BD3-5371-4B5C-988B-E84791C04CF3}"/>
                      </a:ext>
                    </a:extLst>
                  </p:cNvPr>
                  <p:cNvSpPr/>
                  <p:nvPr/>
                </p:nvSpPr>
                <p:spPr>
                  <a:xfrm>
                    <a:off x="165375" y="7796343"/>
                    <a:ext cx="182788" cy="139537"/>
                  </a:xfrm>
                  <a:custGeom>
                    <a:avLst/>
                    <a:gdLst>
                      <a:gd name="connsiteX0" fmla="*/ 723900 w 723900"/>
                      <a:gd name="connsiteY0" fmla="*/ 146050 h 561975"/>
                      <a:gd name="connsiteX1" fmla="*/ 520700 w 723900"/>
                      <a:gd name="connsiteY1" fmla="*/ 0 h 561975"/>
                      <a:gd name="connsiteX2" fmla="*/ 155575 w 723900"/>
                      <a:gd name="connsiteY2" fmla="*/ 231775 h 561975"/>
                      <a:gd name="connsiteX3" fmla="*/ 0 w 723900"/>
                      <a:gd name="connsiteY3" fmla="*/ 349250 h 561975"/>
                      <a:gd name="connsiteX4" fmla="*/ 31750 w 723900"/>
                      <a:gd name="connsiteY4" fmla="*/ 555625 h 561975"/>
                      <a:gd name="connsiteX5" fmla="*/ 219075 w 723900"/>
                      <a:gd name="connsiteY5" fmla="*/ 504825 h 561975"/>
                      <a:gd name="connsiteX6" fmla="*/ 250825 w 723900"/>
                      <a:gd name="connsiteY6" fmla="*/ 561975 h 561975"/>
                      <a:gd name="connsiteX7" fmla="*/ 336550 w 723900"/>
                      <a:gd name="connsiteY7" fmla="*/ 473075 h 561975"/>
                      <a:gd name="connsiteX8" fmla="*/ 330200 w 723900"/>
                      <a:gd name="connsiteY8" fmla="*/ 342900 h 561975"/>
                      <a:gd name="connsiteX9" fmla="*/ 457200 w 723900"/>
                      <a:gd name="connsiteY9" fmla="*/ 222250 h 561975"/>
                      <a:gd name="connsiteX10" fmla="*/ 590550 w 723900"/>
                      <a:gd name="connsiteY10" fmla="*/ 412750 h 561975"/>
                      <a:gd name="connsiteX11" fmla="*/ 723900 w 723900"/>
                      <a:gd name="connsiteY11" fmla="*/ 146050 h 561975"/>
                      <a:gd name="connsiteX0" fmla="*/ 723900 w 723900"/>
                      <a:gd name="connsiteY0" fmla="*/ 146063 h 561988"/>
                      <a:gd name="connsiteX1" fmla="*/ 520700 w 723900"/>
                      <a:gd name="connsiteY1" fmla="*/ 13 h 561988"/>
                      <a:gd name="connsiteX2" fmla="*/ 155575 w 723900"/>
                      <a:gd name="connsiteY2" fmla="*/ 231788 h 561988"/>
                      <a:gd name="connsiteX3" fmla="*/ 0 w 723900"/>
                      <a:gd name="connsiteY3" fmla="*/ 349263 h 561988"/>
                      <a:gd name="connsiteX4" fmla="*/ 31750 w 723900"/>
                      <a:gd name="connsiteY4" fmla="*/ 555638 h 561988"/>
                      <a:gd name="connsiteX5" fmla="*/ 219075 w 723900"/>
                      <a:gd name="connsiteY5" fmla="*/ 504838 h 561988"/>
                      <a:gd name="connsiteX6" fmla="*/ 250825 w 723900"/>
                      <a:gd name="connsiteY6" fmla="*/ 561988 h 561988"/>
                      <a:gd name="connsiteX7" fmla="*/ 336550 w 723900"/>
                      <a:gd name="connsiteY7" fmla="*/ 473088 h 561988"/>
                      <a:gd name="connsiteX8" fmla="*/ 330200 w 723900"/>
                      <a:gd name="connsiteY8" fmla="*/ 342913 h 561988"/>
                      <a:gd name="connsiteX9" fmla="*/ 457200 w 723900"/>
                      <a:gd name="connsiteY9" fmla="*/ 222263 h 561988"/>
                      <a:gd name="connsiteX10" fmla="*/ 590550 w 723900"/>
                      <a:gd name="connsiteY10" fmla="*/ 412763 h 561988"/>
                      <a:gd name="connsiteX11" fmla="*/ 723900 w 723900"/>
                      <a:gd name="connsiteY11" fmla="*/ 146063 h 561988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4371 w 724371"/>
                      <a:gd name="connsiteY0" fmla="*/ 131779 h 547704"/>
                      <a:gd name="connsiteX1" fmla="*/ 502121 w 724371"/>
                      <a:gd name="connsiteY1" fmla="*/ 16 h 547704"/>
                      <a:gd name="connsiteX2" fmla="*/ 156046 w 724371"/>
                      <a:gd name="connsiteY2" fmla="*/ 217504 h 547704"/>
                      <a:gd name="connsiteX3" fmla="*/ 471 w 724371"/>
                      <a:gd name="connsiteY3" fmla="*/ 334979 h 547704"/>
                      <a:gd name="connsiteX4" fmla="*/ 32221 w 724371"/>
                      <a:gd name="connsiteY4" fmla="*/ 541354 h 547704"/>
                      <a:gd name="connsiteX5" fmla="*/ 219546 w 724371"/>
                      <a:gd name="connsiteY5" fmla="*/ 490554 h 547704"/>
                      <a:gd name="connsiteX6" fmla="*/ 251296 w 724371"/>
                      <a:gd name="connsiteY6" fmla="*/ 547704 h 547704"/>
                      <a:gd name="connsiteX7" fmla="*/ 337021 w 724371"/>
                      <a:gd name="connsiteY7" fmla="*/ 458804 h 547704"/>
                      <a:gd name="connsiteX8" fmla="*/ 330671 w 724371"/>
                      <a:gd name="connsiteY8" fmla="*/ 328629 h 547704"/>
                      <a:gd name="connsiteX9" fmla="*/ 457671 w 724371"/>
                      <a:gd name="connsiteY9" fmla="*/ 207979 h 547704"/>
                      <a:gd name="connsiteX10" fmla="*/ 591021 w 724371"/>
                      <a:gd name="connsiteY10" fmla="*/ 398479 h 547704"/>
                      <a:gd name="connsiteX11" fmla="*/ 724371 w 724371"/>
                      <a:gd name="connsiteY11" fmla="*/ 131779 h 547704"/>
                      <a:gd name="connsiteX0" fmla="*/ 729644 w 729644"/>
                      <a:gd name="connsiteY0" fmla="*/ 131779 h 547704"/>
                      <a:gd name="connsiteX1" fmla="*/ 507394 w 729644"/>
                      <a:gd name="connsiteY1" fmla="*/ 16 h 547704"/>
                      <a:gd name="connsiteX2" fmla="*/ 161319 w 729644"/>
                      <a:gd name="connsiteY2" fmla="*/ 217504 h 547704"/>
                      <a:gd name="connsiteX3" fmla="*/ 5744 w 729644"/>
                      <a:gd name="connsiteY3" fmla="*/ 334979 h 547704"/>
                      <a:gd name="connsiteX4" fmla="*/ 37494 w 729644"/>
                      <a:gd name="connsiteY4" fmla="*/ 541354 h 547704"/>
                      <a:gd name="connsiteX5" fmla="*/ 224819 w 729644"/>
                      <a:gd name="connsiteY5" fmla="*/ 490554 h 547704"/>
                      <a:gd name="connsiteX6" fmla="*/ 256569 w 729644"/>
                      <a:gd name="connsiteY6" fmla="*/ 547704 h 547704"/>
                      <a:gd name="connsiteX7" fmla="*/ 342294 w 729644"/>
                      <a:gd name="connsiteY7" fmla="*/ 458804 h 547704"/>
                      <a:gd name="connsiteX8" fmla="*/ 335944 w 729644"/>
                      <a:gd name="connsiteY8" fmla="*/ 328629 h 547704"/>
                      <a:gd name="connsiteX9" fmla="*/ 462944 w 729644"/>
                      <a:gd name="connsiteY9" fmla="*/ 207979 h 547704"/>
                      <a:gd name="connsiteX10" fmla="*/ 596294 w 729644"/>
                      <a:gd name="connsiteY10" fmla="*/ 398479 h 547704"/>
                      <a:gd name="connsiteX11" fmla="*/ 729644 w 729644"/>
                      <a:gd name="connsiteY11" fmla="*/ 131779 h 547704"/>
                      <a:gd name="connsiteX0" fmla="*/ 733212 w 733212"/>
                      <a:gd name="connsiteY0" fmla="*/ 131779 h 547780"/>
                      <a:gd name="connsiteX1" fmla="*/ 510962 w 733212"/>
                      <a:gd name="connsiteY1" fmla="*/ 16 h 547780"/>
                      <a:gd name="connsiteX2" fmla="*/ 164887 w 733212"/>
                      <a:gd name="connsiteY2" fmla="*/ 217504 h 547780"/>
                      <a:gd name="connsiteX3" fmla="*/ 9312 w 733212"/>
                      <a:gd name="connsiteY3" fmla="*/ 334979 h 547780"/>
                      <a:gd name="connsiteX4" fmla="*/ 41062 w 733212"/>
                      <a:gd name="connsiteY4" fmla="*/ 541354 h 547780"/>
                      <a:gd name="connsiteX5" fmla="*/ 228387 w 733212"/>
                      <a:gd name="connsiteY5" fmla="*/ 490554 h 547780"/>
                      <a:gd name="connsiteX6" fmla="*/ 260137 w 733212"/>
                      <a:gd name="connsiteY6" fmla="*/ 547704 h 547780"/>
                      <a:gd name="connsiteX7" fmla="*/ 345862 w 733212"/>
                      <a:gd name="connsiteY7" fmla="*/ 458804 h 547780"/>
                      <a:gd name="connsiteX8" fmla="*/ 339512 w 733212"/>
                      <a:gd name="connsiteY8" fmla="*/ 328629 h 547780"/>
                      <a:gd name="connsiteX9" fmla="*/ 466512 w 733212"/>
                      <a:gd name="connsiteY9" fmla="*/ 207979 h 547780"/>
                      <a:gd name="connsiteX10" fmla="*/ 599862 w 733212"/>
                      <a:gd name="connsiteY10" fmla="*/ 398479 h 547780"/>
                      <a:gd name="connsiteX11" fmla="*/ 733212 w 733212"/>
                      <a:gd name="connsiteY11" fmla="*/ 131779 h 547780"/>
                      <a:gd name="connsiteX0" fmla="*/ 733212 w 733212"/>
                      <a:gd name="connsiteY0" fmla="*/ 131779 h 555116"/>
                      <a:gd name="connsiteX1" fmla="*/ 510962 w 733212"/>
                      <a:gd name="connsiteY1" fmla="*/ 16 h 555116"/>
                      <a:gd name="connsiteX2" fmla="*/ 164887 w 733212"/>
                      <a:gd name="connsiteY2" fmla="*/ 217504 h 555116"/>
                      <a:gd name="connsiteX3" fmla="*/ 9312 w 733212"/>
                      <a:gd name="connsiteY3" fmla="*/ 334979 h 555116"/>
                      <a:gd name="connsiteX4" fmla="*/ 41062 w 733212"/>
                      <a:gd name="connsiteY4" fmla="*/ 541354 h 555116"/>
                      <a:gd name="connsiteX5" fmla="*/ 228387 w 733212"/>
                      <a:gd name="connsiteY5" fmla="*/ 490554 h 555116"/>
                      <a:gd name="connsiteX6" fmla="*/ 260137 w 733212"/>
                      <a:gd name="connsiteY6" fmla="*/ 547704 h 555116"/>
                      <a:gd name="connsiteX7" fmla="*/ 345862 w 733212"/>
                      <a:gd name="connsiteY7" fmla="*/ 458804 h 555116"/>
                      <a:gd name="connsiteX8" fmla="*/ 339512 w 733212"/>
                      <a:gd name="connsiteY8" fmla="*/ 328629 h 555116"/>
                      <a:gd name="connsiteX9" fmla="*/ 466512 w 733212"/>
                      <a:gd name="connsiteY9" fmla="*/ 207979 h 555116"/>
                      <a:gd name="connsiteX10" fmla="*/ 599862 w 733212"/>
                      <a:gd name="connsiteY10" fmla="*/ 398479 h 555116"/>
                      <a:gd name="connsiteX11" fmla="*/ 733212 w 733212"/>
                      <a:gd name="connsiteY11" fmla="*/ 131779 h 55511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60087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1700 w 733162"/>
                      <a:gd name="connsiteY9" fmla="*/ 224648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1700 w 733162"/>
                      <a:gd name="connsiteY9" fmla="*/ 224648 h 559686"/>
                      <a:gd name="connsiteX10" fmla="*/ 630768 w 733162"/>
                      <a:gd name="connsiteY10" fmla="*/ 438961 h 559686"/>
                      <a:gd name="connsiteX11" fmla="*/ 733162 w 733162"/>
                      <a:gd name="connsiteY11" fmla="*/ 131779 h 5596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733162" h="559686">
                        <a:moveTo>
                          <a:pt x="733162" y="131779"/>
                        </a:moveTo>
                        <a:cubicBezTo>
                          <a:pt x="665429" y="83096"/>
                          <a:pt x="607220" y="-1307"/>
                          <a:pt x="510912" y="16"/>
                        </a:cubicBezTo>
                        <a:cubicBezTo>
                          <a:pt x="414604" y="1339"/>
                          <a:pt x="265113" y="97383"/>
                          <a:pt x="164837" y="217504"/>
                        </a:cubicBezTo>
                        <a:cubicBezTo>
                          <a:pt x="98692" y="199512"/>
                          <a:pt x="30164" y="219620"/>
                          <a:pt x="9262" y="334979"/>
                        </a:cubicBezTo>
                        <a:cubicBezTo>
                          <a:pt x="-11640" y="450338"/>
                          <a:pt x="4500" y="513441"/>
                          <a:pt x="41012" y="541354"/>
                        </a:cubicBezTo>
                        <a:cubicBezTo>
                          <a:pt x="77525" y="569268"/>
                          <a:pt x="199233" y="571780"/>
                          <a:pt x="228337" y="502460"/>
                        </a:cubicBezTo>
                        <a:lnTo>
                          <a:pt x="252943" y="547704"/>
                        </a:lnTo>
                        <a:cubicBezTo>
                          <a:pt x="283899" y="518071"/>
                          <a:pt x="333642" y="504577"/>
                          <a:pt x="345812" y="458804"/>
                        </a:cubicBezTo>
                        <a:cubicBezTo>
                          <a:pt x="357982" y="413031"/>
                          <a:pt x="341579" y="372021"/>
                          <a:pt x="339462" y="328629"/>
                        </a:cubicBezTo>
                        <a:cubicBezTo>
                          <a:pt x="367508" y="255074"/>
                          <a:pt x="413149" y="206259"/>
                          <a:pt x="461700" y="224648"/>
                        </a:cubicBezTo>
                        <a:cubicBezTo>
                          <a:pt x="510251" y="243037"/>
                          <a:pt x="586318" y="375461"/>
                          <a:pt x="630768" y="438961"/>
                        </a:cubicBezTo>
                        <a:lnTo>
                          <a:pt x="733162" y="131779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5" name="フリーフォーム: 図形 104">
                    <a:extLst>
                      <a:ext uri="{FF2B5EF4-FFF2-40B4-BE49-F238E27FC236}">
                        <a16:creationId xmlns:a16="http://schemas.microsoft.com/office/drawing/2014/main" id="{77D9E176-6853-4A7F-B966-1A42B8FC7AD6}"/>
                      </a:ext>
                    </a:extLst>
                  </p:cNvPr>
                  <p:cNvSpPr/>
                  <p:nvPr/>
                </p:nvSpPr>
                <p:spPr>
                  <a:xfrm>
                    <a:off x="515383" y="7885838"/>
                    <a:ext cx="243791" cy="117115"/>
                  </a:xfrm>
                  <a:custGeom>
                    <a:avLst/>
                    <a:gdLst>
                      <a:gd name="connsiteX0" fmla="*/ 185737 w 973931"/>
                      <a:gd name="connsiteY0" fmla="*/ 183356 h 483394"/>
                      <a:gd name="connsiteX1" fmla="*/ 340519 w 973931"/>
                      <a:gd name="connsiteY1" fmla="*/ 273844 h 483394"/>
                      <a:gd name="connsiteX2" fmla="*/ 485775 w 973931"/>
                      <a:gd name="connsiteY2" fmla="*/ 221456 h 483394"/>
                      <a:gd name="connsiteX3" fmla="*/ 650081 w 973931"/>
                      <a:gd name="connsiteY3" fmla="*/ 0 h 483394"/>
                      <a:gd name="connsiteX4" fmla="*/ 709612 w 973931"/>
                      <a:gd name="connsiteY4" fmla="*/ 50006 h 483394"/>
                      <a:gd name="connsiteX5" fmla="*/ 938212 w 973931"/>
                      <a:gd name="connsiteY5" fmla="*/ 59531 h 483394"/>
                      <a:gd name="connsiteX6" fmla="*/ 973931 w 973931"/>
                      <a:gd name="connsiteY6" fmla="*/ 121444 h 483394"/>
                      <a:gd name="connsiteX7" fmla="*/ 857250 w 973931"/>
                      <a:gd name="connsiteY7" fmla="*/ 173831 h 483394"/>
                      <a:gd name="connsiteX8" fmla="*/ 850106 w 973931"/>
                      <a:gd name="connsiteY8" fmla="*/ 271462 h 483394"/>
                      <a:gd name="connsiteX9" fmla="*/ 700087 w 973931"/>
                      <a:gd name="connsiteY9" fmla="*/ 383381 h 483394"/>
                      <a:gd name="connsiteX10" fmla="*/ 616744 w 973931"/>
                      <a:gd name="connsiteY10" fmla="*/ 357187 h 483394"/>
                      <a:gd name="connsiteX11" fmla="*/ 283369 w 973931"/>
                      <a:gd name="connsiteY11" fmla="*/ 483394 h 483394"/>
                      <a:gd name="connsiteX12" fmla="*/ 0 w 973931"/>
                      <a:gd name="connsiteY12" fmla="*/ 369094 h 483394"/>
                      <a:gd name="connsiteX13" fmla="*/ 185737 w 973931"/>
                      <a:gd name="connsiteY13" fmla="*/ 183356 h 483394"/>
                      <a:gd name="connsiteX0" fmla="*/ 185737 w 973931"/>
                      <a:gd name="connsiteY0" fmla="*/ 166687 h 466725"/>
                      <a:gd name="connsiteX1" fmla="*/ 340519 w 973931"/>
                      <a:gd name="connsiteY1" fmla="*/ 257175 h 466725"/>
                      <a:gd name="connsiteX2" fmla="*/ 485775 w 973931"/>
                      <a:gd name="connsiteY2" fmla="*/ 204787 h 466725"/>
                      <a:gd name="connsiteX3" fmla="*/ 645319 w 973931"/>
                      <a:gd name="connsiteY3" fmla="*/ 0 h 466725"/>
                      <a:gd name="connsiteX4" fmla="*/ 709612 w 973931"/>
                      <a:gd name="connsiteY4" fmla="*/ 33337 h 466725"/>
                      <a:gd name="connsiteX5" fmla="*/ 938212 w 973931"/>
                      <a:gd name="connsiteY5" fmla="*/ 42862 h 466725"/>
                      <a:gd name="connsiteX6" fmla="*/ 973931 w 973931"/>
                      <a:gd name="connsiteY6" fmla="*/ 104775 h 466725"/>
                      <a:gd name="connsiteX7" fmla="*/ 857250 w 973931"/>
                      <a:gd name="connsiteY7" fmla="*/ 157162 h 466725"/>
                      <a:gd name="connsiteX8" fmla="*/ 850106 w 973931"/>
                      <a:gd name="connsiteY8" fmla="*/ 254793 h 466725"/>
                      <a:gd name="connsiteX9" fmla="*/ 700087 w 973931"/>
                      <a:gd name="connsiteY9" fmla="*/ 366712 h 466725"/>
                      <a:gd name="connsiteX10" fmla="*/ 616744 w 973931"/>
                      <a:gd name="connsiteY10" fmla="*/ 340518 h 466725"/>
                      <a:gd name="connsiteX11" fmla="*/ 283369 w 973931"/>
                      <a:gd name="connsiteY11" fmla="*/ 466725 h 466725"/>
                      <a:gd name="connsiteX12" fmla="*/ 0 w 973931"/>
                      <a:gd name="connsiteY12" fmla="*/ 352425 h 466725"/>
                      <a:gd name="connsiteX13" fmla="*/ 185737 w 973931"/>
                      <a:gd name="connsiteY13" fmla="*/ 166687 h 466725"/>
                      <a:gd name="connsiteX0" fmla="*/ 185737 w 973931"/>
                      <a:gd name="connsiteY0" fmla="*/ 170501 h 470539"/>
                      <a:gd name="connsiteX1" fmla="*/ 340519 w 973931"/>
                      <a:gd name="connsiteY1" fmla="*/ 260989 h 470539"/>
                      <a:gd name="connsiteX2" fmla="*/ 485775 w 973931"/>
                      <a:gd name="connsiteY2" fmla="*/ 208601 h 470539"/>
                      <a:gd name="connsiteX3" fmla="*/ 645319 w 973931"/>
                      <a:gd name="connsiteY3" fmla="*/ 3814 h 470539"/>
                      <a:gd name="connsiteX4" fmla="*/ 709612 w 973931"/>
                      <a:gd name="connsiteY4" fmla="*/ 37151 h 470539"/>
                      <a:gd name="connsiteX5" fmla="*/ 938212 w 973931"/>
                      <a:gd name="connsiteY5" fmla="*/ 46676 h 470539"/>
                      <a:gd name="connsiteX6" fmla="*/ 973931 w 973931"/>
                      <a:gd name="connsiteY6" fmla="*/ 108589 h 470539"/>
                      <a:gd name="connsiteX7" fmla="*/ 857250 w 973931"/>
                      <a:gd name="connsiteY7" fmla="*/ 160976 h 470539"/>
                      <a:gd name="connsiteX8" fmla="*/ 850106 w 973931"/>
                      <a:gd name="connsiteY8" fmla="*/ 258607 h 470539"/>
                      <a:gd name="connsiteX9" fmla="*/ 700087 w 973931"/>
                      <a:gd name="connsiteY9" fmla="*/ 370526 h 470539"/>
                      <a:gd name="connsiteX10" fmla="*/ 616744 w 973931"/>
                      <a:gd name="connsiteY10" fmla="*/ 344332 h 470539"/>
                      <a:gd name="connsiteX11" fmla="*/ 283369 w 973931"/>
                      <a:gd name="connsiteY11" fmla="*/ 470539 h 470539"/>
                      <a:gd name="connsiteX12" fmla="*/ 0 w 973931"/>
                      <a:gd name="connsiteY12" fmla="*/ 356239 h 470539"/>
                      <a:gd name="connsiteX13" fmla="*/ 185737 w 973931"/>
                      <a:gd name="connsiteY13" fmla="*/ 170501 h 470539"/>
                      <a:gd name="connsiteX0" fmla="*/ 185737 w 973931"/>
                      <a:gd name="connsiteY0" fmla="*/ 170501 h 470539"/>
                      <a:gd name="connsiteX1" fmla="*/ 340519 w 973931"/>
                      <a:gd name="connsiteY1" fmla="*/ 260989 h 470539"/>
                      <a:gd name="connsiteX2" fmla="*/ 485775 w 973931"/>
                      <a:gd name="connsiteY2" fmla="*/ 208601 h 470539"/>
                      <a:gd name="connsiteX3" fmla="*/ 645319 w 973931"/>
                      <a:gd name="connsiteY3" fmla="*/ 3814 h 470539"/>
                      <a:gd name="connsiteX4" fmla="*/ 709612 w 973931"/>
                      <a:gd name="connsiteY4" fmla="*/ 37151 h 470539"/>
                      <a:gd name="connsiteX5" fmla="*/ 938212 w 973931"/>
                      <a:gd name="connsiteY5" fmla="*/ 46676 h 470539"/>
                      <a:gd name="connsiteX6" fmla="*/ 973931 w 973931"/>
                      <a:gd name="connsiteY6" fmla="*/ 108589 h 470539"/>
                      <a:gd name="connsiteX7" fmla="*/ 857250 w 973931"/>
                      <a:gd name="connsiteY7" fmla="*/ 160976 h 470539"/>
                      <a:gd name="connsiteX8" fmla="*/ 850106 w 973931"/>
                      <a:gd name="connsiteY8" fmla="*/ 258607 h 470539"/>
                      <a:gd name="connsiteX9" fmla="*/ 700087 w 973931"/>
                      <a:gd name="connsiteY9" fmla="*/ 370526 h 470539"/>
                      <a:gd name="connsiteX10" fmla="*/ 616744 w 973931"/>
                      <a:gd name="connsiteY10" fmla="*/ 344332 h 470539"/>
                      <a:gd name="connsiteX11" fmla="*/ 283369 w 973931"/>
                      <a:gd name="connsiteY11" fmla="*/ 470539 h 470539"/>
                      <a:gd name="connsiteX12" fmla="*/ 0 w 973931"/>
                      <a:gd name="connsiteY12" fmla="*/ 356239 h 470539"/>
                      <a:gd name="connsiteX13" fmla="*/ 185737 w 973931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69690 h 469751"/>
                      <a:gd name="connsiteX1" fmla="*/ 340519 w 977847"/>
                      <a:gd name="connsiteY1" fmla="*/ 260178 h 469751"/>
                      <a:gd name="connsiteX2" fmla="*/ 485775 w 977847"/>
                      <a:gd name="connsiteY2" fmla="*/ 207790 h 469751"/>
                      <a:gd name="connsiteX3" fmla="*/ 645319 w 977847"/>
                      <a:gd name="connsiteY3" fmla="*/ 3003 h 469751"/>
                      <a:gd name="connsiteX4" fmla="*/ 709612 w 977847"/>
                      <a:gd name="connsiteY4" fmla="*/ 36340 h 469751"/>
                      <a:gd name="connsiteX5" fmla="*/ 938212 w 977847"/>
                      <a:gd name="connsiteY5" fmla="*/ 45865 h 469751"/>
                      <a:gd name="connsiteX6" fmla="*/ 973931 w 977847"/>
                      <a:gd name="connsiteY6" fmla="*/ 107778 h 469751"/>
                      <a:gd name="connsiteX7" fmla="*/ 857250 w 977847"/>
                      <a:gd name="connsiteY7" fmla="*/ 160165 h 469751"/>
                      <a:gd name="connsiteX8" fmla="*/ 850106 w 977847"/>
                      <a:gd name="connsiteY8" fmla="*/ 257796 h 469751"/>
                      <a:gd name="connsiteX9" fmla="*/ 700087 w 977847"/>
                      <a:gd name="connsiteY9" fmla="*/ 369715 h 469751"/>
                      <a:gd name="connsiteX10" fmla="*/ 616744 w 977847"/>
                      <a:gd name="connsiteY10" fmla="*/ 343521 h 469751"/>
                      <a:gd name="connsiteX11" fmla="*/ 283369 w 977847"/>
                      <a:gd name="connsiteY11" fmla="*/ 469728 h 469751"/>
                      <a:gd name="connsiteX12" fmla="*/ 0 w 977847"/>
                      <a:gd name="connsiteY12" fmla="*/ 355428 h 469751"/>
                      <a:gd name="connsiteX13" fmla="*/ 185737 w 977847"/>
                      <a:gd name="connsiteY13" fmla="*/ 169690 h 469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977847" h="469751">
                        <a:moveTo>
                          <a:pt x="185737" y="169690"/>
                        </a:moveTo>
                        <a:cubicBezTo>
                          <a:pt x="237331" y="199853"/>
                          <a:pt x="284956" y="256210"/>
                          <a:pt x="340519" y="260178"/>
                        </a:cubicBezTo>
                        <a:cubicBezTo>
                          <a:pt x="396082" y="264146"/>
                          <a:pt x="449263" y="230016"/>
                          <a:pt x="485775" y="207790"/>
                        </a:cubicBezTo>
                        <a:cubicBezTo>
                          <a:pt x="522287" y="185564"/>
                          <a:pt x="518319" y="16496"/>
                          <a:pt x="645319" y="3003"/>
                        </a:cubicBezTo>
                        <a:cubicBezTo>
                          <a:pt x="772319" y="-10490"/>
                          <a:pt x="688181" y="25228"/>
                          <a:pt x="709612" y="36340"/>
                        </a:cubicBezTo>
                        <a:cubicBezTo>
                          <a:pt x="785812" y="39515"/>
                          <a:pt x="909637" y="25227"/>
                          <a:pt x="938212" y="45865"/>
                        </a:cubicBezTo>
                        <a:cubicBezTo>
                          <a:pt x="966787" y="66503"/>
                          <a:pt x="986631" y="71266"/>
                          <a:pt x="973931" y="107778"/>
                        </a:cubicBezTo>
                        <a:cubicBezTo>
                          <a:pt x="961231" y="144290"/>
                          <a:pt x="896144" y="142703"/>
                          <a:pt x="857250" y="160165"/>
                        </a:cubicBezTo>
                        <a:cubicBezTo>
                          <a:pt x="854869" y="192709"/>
                          <a:pt x="888206" y="222871"/>
                          <a:pt x="850106" y="257796"/>
                        </a:cubicBezTo>
                        <a:cubicBezTo>
                          <a:pt x="816769" y="328440"/>
                          <a:pt x="750093" y="370509"/>
                          <a:pt x="700087" y="369715"/>
                        </a:cubicBezTo>
                        <a:cubicBezTo>
                          <a:pt x="650081" y="368921"/>
                          <a:pt x="644525" y="352252"/>
                          <a:pt x="616744" y="343521"/>
                        </a:cubicBezTo>
                        <a:cubicBezTo>
                          <a:pt x="529432" y="437977"/>
                          <a:pt x="361156" y="468140"/>
                          <a:pt x="283369" y="469728"/>
                        </a:cubicBezTo>
                        <a:cubicBezTo>
                          <a:pt x="205582" y="471316"/>
                          <a:pt x="94456" y="393528"/>
                          <a:pt x="0" y="355428"/>
                        </a:cubicBezTo>
                        <a:lnTo>
                          <a:pt x="185737" y="16969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8" name="フリーフォーム: 図形 107">
                    <a:extLst>
                      <a:ext uri="{FF2B5EF4-FFF2-40B4-BE49-F238E27FC236}">
                        <a16:creationId xmlns:a16="http://schemas.microsoft.com/office/drawing/2014/main" id="{228A3AA1-B03B-4B70-A2B4-4243A96C0E84}"/>
                      </a:ext>
                    </a:extLst>
                  </p:cNvPr>
                  <p:cNvSpPr/>
                  <p:nvPr/>
                </p:nvSpPr>
                <p:spPr>
                  <a:xfrm>
                    <a:off x="152636" y="8089030"/>
                    <a:ext cx="182862" cy="170708"/>
                  </a:xfrm>
                  <a:custGeom>
                    <a:avLst/>
                    <a:gdLst>
                      <a:gd name="connsiteX0" fmla="*/ 578644 w 697707"/>
                      <a:gd name="connsiteY0" fmla="*/ 0 h 695325"/>
                      <a:gd name="connsiteX1" fmla="*/ 0 w 697707"/>
                      <a:gd name="connsiteY1" fmla="*/ 540544 h 695325"/>
                      <a:gd name="connsiteX2" fmla="*/ 0 w 697707"/>
                      <a:gd name="connsiteY2" fmla="*/ 561975 h 695325"/>
                      <a:gd name="connsiteX3" fmla="*/ 0 w 697707"/>
                      <a:gd name="connsiteY3" fmla="*/ 695325 h 695325"/>
                      <a:gd name="connsiteX4" fmla="*/ 154782 w 697707"/>
                      <a:gd name="connsiteY4" fmla="*/ 673894 h 695325"/>
                      <a:gd name="connsiteX5" fmla="*/ 697707 w 697707"/>
                      <a:gd name="connsiteY5" fmla="*/ 180975 h 695325"/>
                      <a:gd name="connsiteX6" fmla="*/ 578644 w 697707"/>
                      <a:gd name="connsiteY6" fmla="*/ 0 h 695325"/>
                      <a:gd name="connsiteX0" fmla="*/ 585788 w 697707"/>
                      <a:gd name="connsiteY0" fmla="*/ 0 h 671513"/>
                      <a:gd name="connsiteX1" fmla="*/ 0 w 697707"/>
                      <a:gd name="connsiteY1" fmla="*/ 516732 h 671513"/>
                      <a:gd name="connsiteX2" fmla="*/ 0 w 697707"/>
                      <a:gd name="connsiteY2" fmla="*/ 538163 h 671513"/>
                      <a:gd name="connsiteX3" fmla="*/ 0 w 697707"/>
                      <a:gd name="connsiteY3" fmla="*/ 671513 h 671513"/>
                      <a:gd name="connsiteX4" fmla="*/ 154782 w 697707"/>
                      <a:gd name="connsiteY4" fmla="*/ 650082 h 671513"/>
                      <a:gd name="connsiteX5" fmla="*/ 697707 w 697707"/>
                      <a:gd name="connsiteY5" fmla="*/ 157163 h 671513"/>
                      <a:gd name="connsiteX6" fmla="*/ 585788 w 697707"/>
                      <a:gd name="connsiteY6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16732 h 671513"/>
                      <a:gd name="connsiteX2" fmla="*/ 0 w 711994"/>
                      <a:gd name="connsiteY2" fmla="*/ 538163 h 671513"/>
                      <a:gd name="connsiteX3" fmla="*/ 0 w 711994"/>
                      <a:gd name="connsiteY3" fmla="*/ 671513 h 671513"/>
                      <a:gd name="connsiteX4" fmla="*/ 154782 w 711994"/>
                      <a:gd name="connsiteY4" fmla="*/ 650082 h 671513"/>
                      <a:gd name="connsiteX5" fmla="*/ 711994 w 711994"/>
                      <a:gd name="connsiteY5" fmla="*/ 157163 h 671513"/>
                      <a:gd name="connsiteX6" fmla="*/ 585788 w 711994"/>
                      <a:gd name="connsiteY6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16732 h 671513"/>
                      <a:gd name="connsiteX2" fmla="*/ 0 w 711994"/>
                      <a:gd name="connsiteY2" fmla="*/ 671513 h 671513"/>
                      <a:gd name="connsiteX3" fmla="*/ 154782 w 711994"/>
                      <a:gd name="connsiteY3" fmla="*/ 650082 h 671513"/>
                      <a:gd name="connsiteX4" fmla="*/ 711994 w 711994"/>
                      <a:gd name="connsiteY4" fmla="*/ 157163 h 671513"/>
                      <a:gd name="connsiteX5" fmla="*/ 585788 w 711994"/>
                      <a:gd name="connsiteY5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31019 h 671513"/>
                      <a:gd name="connsiteX2" fmla="*/ 0 w 711994"/>
                      <a:gd name="connsiteY2" fmla="*/ 671513 h 671513"/>
                      <a:gd name="connsiteX3" fmla="*/ 154782 w 711994"/>
                      <a:gd name="connsiteY3" fmla="*/ 650082 h 671513"/>
                      <a:gd name="connsiteX4" fmla="*/ 711994 w 711994"/>
                      <a:gd name="connsiteY4" fmla="*/ 157163 h 671513"/>
                      <a:gd name="connsiteX5" fmla="*/ 585788 w 711994"/>
                      <a:gd name="connsiteY5" fmla="*/ 0 h 671513"/>
                      <a:gd name="connsiteX0" fmla="*/ 599546 w 725752"/>
                      <a:gd name="connsiteY0" fmla="*/ 0 h 671513"/>
                      <a:gd name="connsiteX1" fmla="*/ 13758 w 725752"/>
                      <a:gd name="connsiteY1" fmla="*/ 531019 h 671513"/>
                      <a:gd name="connsiteX2" fmla="*/ 13758 w 725752"/>
                      <a:gd name="connsiteY2" fmla="*/ 671513 h 671513"/>
                      <a:gd name="connsiteX3" fmla="*/ 168540 w 725752"/>
                      <a:gd name="connsiteY3" fmla="*/ 650082 h 671513"/>
                      <a:gd name="connsiteX4" fmla="*/ 725752 w 725752"/>
                      <a:gd name="connsiteY4" fmla="*/ 157163 h 671513"/>
                      <a:gd name="connsiteX5" fmla="*/ 599546 w 725752"/>
                      <a:gd name="connsiteY5" fmla="*/ 0 h 671513"/>
                      <a:gd name="connsiteX0" fmla="*/ 607256 w 733462"/>
                      <a:gd name="connsiteY0" fmla="*/ 0 h 679904"/>
                      <a:gd name="connsiteX1" fmla="*/ 21468 w 733462"/>
                      <a:gd name="connsiteY1" fmla="*/ 531019 h 679904"/>
                      <a:gd name="connsiteX2" fmla="*/ 21468 w 733462"/>
                      <a:gd name="connsiteY2" fmla="*/ 671513 h 679904"/>
                      <a:gd name="connsiteX3" fmla="*/ 176250 w 733462"/>
                      <a:gd name="connsiteY3" fmla="*/ 650082 h 679904"/>
                      <a:gd name="connsiteX4" fmla="*/ 733462 w 733462"/>
                      <a:gd name="connsiteY4" fmla="*/ 157163 h 679904"/>
                      <a:gd name="connsiteX5" fmla="*/ 607256 w 733462"/>
                      <a:gd name="connsiteY5" fmla="*/ 0 h 679904"/>
                      <a:gd name="connsiteX0" fmla="*/ 607256 w 733462"/>
                      <a:gd name="connsiteY0" fmla="*/ 0 h 684712"/>
                      <a:gd name="connsiteX1" fmla="*/ 21468 w 733462"/>
                      <a:gd name="connsiteY1" fmla="*/ 531019 h 684712"/>
                      <a:gd name="connsiteX2" fmla="*/ 21468 w 733462"/>
                      <a:gd name="connsiteY2" fmla="*/ 671513 h 684712"/>
                      <a:gd name="connsiteX3" fmla="*/ 176250 w 733462"/>
                      <a:gd name="connsiteY3" fmla="*/ 650082 h 684712"/>
                      <a:gd name="connsiteX4" fmla="*/ 733462 w 733462"/>
                      <a:gd name="connsiteY4" fmla="*/ 157163 h 684712"/>
                      <a:gd name="connsiteX5" fmla="*/ 607256 w 733462"/>
                      <a:gd name="connsiteY5" fmla="*/ 0 h 684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33462" h="684712">
                        <a:moveTo>
                          <a:pt x="607256" y="0"/>
                        </a:moveTo>
                        <a:lnTo>
                          <a:pt x="21468" y="531019"/>
                        </a:lnTo>
                        <a:cubicBezTo>
                          <a:pt x="-9488" y="606425"/>
                          <a:pt x="-4726" y="646113"/>
                          <a:pt x="21468" y="671513"/>
                        </a:cubicBezTo>
                        <a:cubicBezTo>
                          <a:pt x="47662" y="696913"/>
                          <a:pt x="124656" y="683419"/>
                          <a:pt x="176250" y="650082"/>
                        </a:cubicBezTo>
                        <a:lnTo>
                          <a:pt x="733462" y="157163"/>
                        </a:lnTo>
                        <a:lnTo>
                          <a:pt x="607256" y="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</p:grpSp>
            <p:sp>
              <p:nvSpPr>
                <p:cNvPr id="96" name="フリーフォーム: 図形 95">
                  <a:extLst>
                    <a:ext uri="{FF2B5EF4-FFF2-40B4-BE49-F238E27FC236}">
                      <a16:creationId xmlns:a16="http://schemas.microsoft.com/office/drawing/2014/main" id="{1D3A5414-E776-4140-8E54-23E3E4E37CAB}"/>
                    </a:ext>
                  </a:extLst>
                </p:cNvPr>
                <p:cNvSpPr/>
                <p:nvPr/>
              </p:nvSpPr>
              <p:spPr>
                <a:xfrm flipH="1">
                  <a:off x="438892" y="7943356"/>
                  <a:ext cx="145411" cy="23535"/>
                </a:xfrm>
                <a:custGeom>
                  <a:avLst/>
                  <a:gdLst>
                    <a:gd name="connsiteX0" fmla="*/ 0 w 1150620"/>
                    <a:gd name="connsiteY0" fmla="*/ 60960 h 190500"/>
                    <a:gd name="connsiteX1" fmla="*/ 1150620 w 1150620"/>
                    <a:gd name="connsiteY1" fmla="*/ 0 h 190500"/>
                    <a:gd name="connsiteX2" fmla="*/ 541020 w 1150620"/>
                    <a:gd name="connsiteY2" fmla="*/ 190500 h 190500"/>
                    <a:gd name="connsiteX3" fmla="*/ 0 w 1150620"/>
                    <a:gd name="connsiteY3" fmla="*/ 60960 h 190500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9969 h 229509"/>
                    <a:gd name="connsiteX1" fmla="*/ 1136333 w 1136333"/>
                    <a:gd name="connsiteY1" fmla="*/ 8053 h 229509"/>
                    <a:gd name="connsiteX2" fmla="*/ 541020 w 1136333"/>
                    <a:gd name="connsiteY2" fmla="*/ 229509 h 229509"/>
                    <a:gd name="connsiteX3" fmla="*/ 0 w 1136333"/>
                    <a:gd name="connsiteY3" fmla="*/ 99969 h 229509"/>
                    <a:gd name="connsiteX0" fmla="*/ 0 w 1136333"/>
                    <a:gd name="connsiteY0" fmla="*/ 99969 h 229509"/>
                    <a:gd name="connsiteX1" fmla="*/ 1136333 w 1136333"/>
                    <a:gd name="connsiteY1" fmla="*/ 8053 h 229509"/>
                    <a:gd name="connsiteX2" fmla="*/ 541020 w 1136333"/>
                    <a:gd name="connsiteY2" fmla="*/ 229509 h 229509"/>
                    <a:gd name="connsiteX3" fmla="*/ 0 w 1136333"/>
                    <a:gd name="connsiteY3" fmla="*/ 99969 h 229509"/>
                    <a:gd name="connsiteX0" fmla="*/ 0 w 1136333"/>
                    <a:gd name="connsiteY0" fmla="*/ 99969 h 111873"/>
                    <a:gd name="connsiteX1" fmla="*/ 1136333 w 1136333"/>
                    <a:gd name="connsiteY1" fmla="*/ 8053 h 111873"/>
                    <a:gd name="connsiteX2" fmla="*/ 0 w 1136333"/>
                    <a:gd name="connsiteY2" fmla="*/ 99969 h 111873"/>
                    <a:gd name="connsiteX0" fmla="*/ 0 w 1136333"/>
                    <a:gd name="connsiteY0" fmla="*/ 96403 h 181600"/>
                    <a:gd name="connsiteX1" fmla="*/ 1136333 w 1136333"/>
                    <a:gd name="connsiteY1" fmla="*/ 4487 h 181600"/>
                    <a:gd name="connsiteX2" fmla="*/ 0 w 1136333"/>
                    <a:gd name="connsiteY2" fmla="*/ 96403 h 181600"/>
                    <a:gd name="connsiteX0" fmla="*/ 0 w 1136333"/>
                    <a:gd name="connsiteY0" fmla="*/ 96403 h 181600"/>
                    <a:gd name="connsiteX1" fmla="*/ 1136333 w 1136333"/>
                    <a:gd name="connsiteY1" fmla="*/ 4487 h 181600"/>
                    <a:gd name="connsiteX2" fmla="*/ 0 w 1136333"/>
                    <a:gd name="connsiteY2" fmla="*/ 96403 h 181600"/>
                    <a:gd name="connsiteX0" fmla="*/ 0 w 1136333"/>
                    <a:gd name="connsiteY0" fmla="*/ 92479 h 200831"/>
                    <a:gd name="connsiteX1" fmla="*/ 1136333 w 1136333"/>
                    <a:gd name="connsiteY1" fmla="*/ 563 h 200831"/>
                    <a:gd name="connsiteX2" fmla="*/ 0 w 1136333"/>
                    <a:gd name="connsiteY2" fmla="*/ 92479 h 200831"/>
                    <a:gd name="connsiteX0" fmla="*/ 0 w 1136333"/>
                    <a:gd name="connsiteY0" fmla="*/ 91916 h 200268"/>
                    <a:gd name="connsiteX1" fmla="*/ 1136333 w 1136333"/>
                    <a:gd name="connsiteY1" fmla="*/ 0 h 200268"/>
                    <a:gd name="connsiteX2" fmla="*/ 0 w 1136333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4224"/>
                    <a:gd name="connsiteX1" fmla="*/ 1145858 w 1145858"/>
                    <a:gd name="connsiteY1" fmla="*/ 0 h 204224"/>
                    <a:gd name="connsiteX2" fmla="*/ 0 w 1145858"/>
                    <a:gd name="connsiteY2" fmla="*/ 91916 h 204224"/>
                    <a:gd name="connsiteX0" fmla="*/ 0 w 1136419"/>
                    <a:gd name="connsiteY0" fmla="*/ 58422 h 179601"/>
                    <a:gd name="connsiteX1" fmla="*/ 1136419 w 1136419"/>
                    <a:gd name="connsiteY1" fmla="*/ 0 h 179601"/>
                    <a:gd name="connsiteX2" fmla="*/ 0 w 1136419"/>
                    <a:gd name="connsiteY2" fmla="*/ 58422 h 179601"/>
                    <a:gd name="connsiteX0" fmla="*/ 0 w 1136419"/>
                    <a:gd name="connsiteY0" fmla="*/ 58422 h 181920"/>
                    <a:gd name="connsiteX1" fmla="*/ 1136419 w 1136419"/>
                    <a:gd name="connsiteY1" fmla="*/ 0 h 181920"/>
                    <a:gd name="connsiteX2" fmla="*/ 0 w 1136419"/>
                    <a:gd name="connsiteY2" fmla="*/ 58422 h 181920"/>
                    <a:gd name="connsiteX0" fmla="*/ 0 w 1136419"/>
                    <a:gd name="connsiteY0" fmla="*/ 58422 h 179601"/>
                    <a:gd name="connsiteX1" fmla="*/ 1136419 w 1136419"/>
                    <a:gd name="connsiteY1" fmla="*/ 0 h 179601"/>
                    <a:gd name="connsiteX2" fmla="*/ 0 w 1136419"/>
                    <a:gd name="connsiteY2" fmla="*/ 58422 h 179601"/>
                    <a:gd name="connsiteX0" fmla="*/ 0 w 1119901"/>
                    <a:gd name="connsiteY0" fmla="*/ 56030 h 177891"/>
                    <a:gd name="connsiteX1" fmla="*/ 1119901 w 1119901"/>
                    <a:gd name="connsiteY1" fmla="*/ 0 h 177891"/>
                    <a:gd name="connsiteX2" fmla="*/ 0 w 1119901"/>
                    <a:gd name="connsiteY2" fmla="*/ 56030 h 177891"/>
                    <a:gd name="connsiteX0" fmla="*/ 0 w 1119901"/>
                    <a:gd name="connsiteY0" fmla="*/ 56030 h 177891"/>
                    <a:gd name="connsiteX1" fmla="*/ 1119901 w 1119901"/>
                    <a:gd name="connsiteY1" fmla="*/ 0 h 177891"/>
                    <a:gd name="connsiteX2" fmla="*/ 0 w 1119901"/>
                    <a:gd name="connsiteY2" fmla="*/ 56030 h 177891"/>
                    <a:gd name="connsiteX0" fmla="*/ 0 w 1119901"/>
                    <a:gd name="connsiteY0" fmla="*/ 56030 h 166229"/>
                    <a:gd name="connsiteX1" fmla="*/ 1119901 w 1119901"/>
                    <a:gd name="connsiteY1" fmla="*/ 0 h 166229"/>
                    <a:gd name="connsiteX2" fmla="*/ 0 w 1119901"/>
                    <a:gd name="connsiteY2" fmla="*/ 56030 h 166229"/>
                    <a:gd name="connsiteX0" fmla="*/ 0 w 1119901"/>
                    <a:gd name="connsiteY0" fmla="*/ 56030 h 166229"/>
                    <a:gd name="connsiteX1" fmla="*/ 1119901 w 1119901"/>
                    <a:gd name="connsiteY1" fmla="*/ 0 h 166229"/>
                    <a:gd name="connsiteX2" fmla="*/ 0 w 1119901"/>
                    <a:gd name="connsiteY2" fmla="*/ 56030 h 166229"/>
                    <a:gd name="connsiteX0" fmla="*/ 0 w 1119901"/>
                    <a:gd name="connsiteY0" fmla="*/ 56030 h 180076"/>
                    <a:gd name="connsiteX1" fmla="*/ 1119901 w 1119901"/>
                    <a:gd name="connsiteY1" fmla="*/ 0 h 180076"/>
                    <a:gd name="connsiteX2" fmla="*/ 0 w 1119901"/>
                    <a:gd name="connsiteY2" fmla="*/ 56030 h 180076"/>
                    <a:gd name="connsiteX0" fmla="*/ 0 w 1119901"/>
                    <a:gd name="connsiteY0" fmla="*/ 36891 h 167773"/>
                    <a:gd name="connsiteX1" fmla="*/ 1119901 w 1119901"/>
                    <a:gd name="connsiteY1" fmla="*/ 0 h 167773"/>
                    <a:gd name="connsiteX2" fmla="*/ 0 w 1119901"/>
                    <a:gd name="connsiteY2" fmla="*/ 36891 h 167773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3774"/>
                    <a:gd name="connsiteX1" fmla="*/ 1091585 w 1091585"/>
                    <a:gd name="connsiteY1" fmla="*/ 0 h 163774"/>
                    <a:gd name="connsiteX2" fmla="*/ 0 w 1091585"/>
                    <a:gd name="connsiteY2" fmla="*/ 32106 h 163774"/>
                    <a:gd name="connsiteX0" fmla="*/ 0 w 1091585"/>
                    <a:gd name="connsiteY0" fmla="*/ 32106 h 160865"/>
                    <a:gd name="connsiteX1" fmla="*/ 1091585 w 1091585"/>
                    <a:gd name="connsiteY1" fmla="*/ 0 h 160865"/>
                    <a:gd name="connsiteX2" fmla="*/ 0 w 1091585"/>
                    <a:gd name="connsiteY2" fmla="*/ 32106 h 160865"/>
                    <a:gd name="connsiteX0" fmla="*/ 0 w 807328"/>
                    <a:gd name="connsiteY0" fmla="*/ 0 h 237764"/>
                    <a:gd name="connsiteX1" fmla="*/ 807328 w 807328"/>
                    <a:gd name="connsiteY1" fmla="*/ 152721 h 237764"/>
                    <a:gd name="connsiteX2" fmla="*/ 0 w 807328"/>
                    <a:gd name="connsiteY2" fmla="*/ 0 h 237764"/>
                    <a:gd name="connsiteX0" fmla="*/ 0 w 807328"/>
                    <a:gd name="connsiteY0" fmla="*/ 0 h 229703"/>
                    <a:gd name="connsiteX1" fmla="*/ 807328 w 807328"/>
                    <a:gd name="connsiteY1" fmla="*/ 152721 h 229703"/>
                    <a:gd name="connsiteX2" fmla="*/ 0 w 807328"/>
                    <a:gd name="connsiteY2" fmla="*/ 0 h 229703"/>
                    <a:gd name="connsiteX0" fmla="*/ 0 w 807328"/>
                    <a:gd name="connsiteY0" fmla="*/ 21165 h 250869"/>
                    <a:gd name="connsiteX1" fmla="*/ 807328 w 807328"/>
                    <a:gd name="connsiteY1" fmla="*/ 173886 h 250869"/>
                    <a:gd name="connsiteX2" fmla="*/ 0 w 807328"/>
                    <a:gd name="connsiteY2" fmla="*/ 21165 h 250869"/>
                    <a:gd name="connsiteX0" fmla="*/ 0 w 807328"/>
                    <a:gd name="connsiteY0" fmla="*/ 0 h 229704"/>
                    <a:gd name="connsiteX1" fmla="*/ 807328 w 807328"/>
                    <a:gd name="connsiteY1" fmla="*/ 152721 h 229704"/>
                    <a:gd name="connsiteX2" fmla="*/ 0 w 807328"/>
                    <a:gd name="connsiteY2" fmla="*/ 0 h 229704"/>
                    <a:gd name="connsiteX0" fmla="*/ 0 w 807328"/>
                    <a:gd name="connsiteY0" fmla="*/ 0 h 229704"/>
                    <a:gd name="connsiteX1" fmla="*/ 807328 w 807328"/>
                    <a:gd name="connsiteY1" fmla="*/ 152721 h 229704"/>
                    <a:gd name="connsiteX2" fmla="*/ 0 w 807328"/>
                    <a:gd name="connsiteY2" fmla="*/ 0 h 229704"/>
                    <a:gd name="connsiteX0" fmla="*/ 0 w 807328"/>
                    <a:gd name="connsiteY0" fmla="*/ 0 h 201816"/>
                    <a:gd name="connsiteX1" fmla="*/ 807328 w 807328"/>
                    <a:gd name="connsiteY1" fmla="*/ 152721 h 201816"/>
                    <a:gd name="connsiteX2" fmla="*/ 0 w 807328"/>
                    <a:gd name="connsiteY2" fmla="*/ 0 h 201816"/>
                    <a:gd name="connsiteX0" fmla="*/ 0 w 807328"/>
                    <a:gd name="connsiteY0" fmla="*/ 0 h 201816"/>
                    <a:gd name="connsiteX1" fmla="*/ 807328 w 807328"/>
                    <a:gd name="connsiteY1" fmla="*/ 152721 h 201816"/>
                    <a:gd name="connsiteX2" fmla="*/ 0 w 807328"/>
                    <a:gd name="connsiteY2" fmla="*/ 0 h 201816"/>
                    <a:gd name="connsiteX0" fmla="*/ 0 w 807328"/>
                    <a:gd name="connsiteY0" fmla="*/ 0 h 213219"/>
                    <a:gd name="connsiteX1" fmla="*/ 807328 w 807328"/>
                    <a:gd name="connsiteY1" fmla="*/ 168451 h 213219"/>
                    <a:gd name="connsiteX2" fmla="*/ 0 w 807328"/>
                    <a:gd name="connsiteY2" fmla="*/ 0 h 213219"/>
                    <a:gd name="connsiteX0" fmla="*/ 0 w 807328"/>
                    <a:gd name="connsiteY0" fmla="*/ 0 h 213219"/>
                    <a:gd name="connsiteX1" fmla="*/ 807328 w 807328"/>
                    <a:gd name="connsiteY1" fmla="*/ 168451 h 213219"/>
                    <a:gd name="connsiteX2" fmla="*/ 0 w 807328"/>
                    <a:gd name="connsiteY2" fmla="*/ 0 h 213219"/>
                    <a:gd name="connsiteX0" fmla="*/ 0 w 807328"/>
                    <a:gd name="connsiteY0" fmla="*/ 0 h 215912"/>
                    <a:gd name="connsiteX1" fmla="*/ 807328 w 807328"/>
                    <a:gd name="connsiteY1" fmla="*/ 168451 h 215912"/>
                    <a:gd name="connsiteX2" fmla="*/ 0 w 807328"/>
                    <a:gd name="connsiteY2" fmla="*/ 0 h 215912"/>
                    <a:gd name="connsiteX0" fmla="*/ 0 w 807328"/>
                    <a:gd name="connsiteY0" fmla="*/ 0 h 215914"/>
                    <a:gd name="connsiteX1" fmla="*/ 807328 w 807328"/>
                    <a:gd name="connsiteY1" fmla="*/ 168451 h 215914"/>
                    <a:gd name="connsiteX2" fmla="*/ 0 w 807328"/>
                    <a:gd name="connsiteY2" fmla="*/ 0 h 215914"/>
                    <a:gd name="connsiteX0" fmla="*/ 0 w 807328"/>
                    <a:gd name="connsiteY0" fmla="*/ 0 h 215912"/>
                    <a:gd name="connsiteX1" fmla="*/ 807328 w 807328"/>
                    <a:gd name="connsiteY1" fmla="*/ 168451 h 215912"/>
                    <a:gd name="connsiteX2" fmla="*/ 0 w 807328"/>
                    <a:gd name="connsiteY2" fmla="*/ 0 h 215912"/>
                    <a:gd name="connsiteX0" fmla="*/ 0 w 817390"/>
                    <a:gd name="connsiteY0" fmla="*/ 0 h 210292"/>
                    <a:gd name="connsiteX1" fmla="*/ 817390 w 817390"/>
                    <a:gd name="connsiteY1" fmla="*/ 160588 h 210292"/>
                    <a:gd name="connsiteX2" fmla="*/ 0 w 817390"/>
                    <a:gd name="connsiteY2" fmla="*/ 0 h 210292"/>
                    <a:gd name="connsiteX0" fmla="*/ 0 w 817390"/>
                    <a:gd name="connsiteY0" fmla="*/ 0 h 210294"/>
                    <a:gd name="connsiteX1" fmla="*/ 817390 w 817390"/>
                    <a:gd name="connsiteY1" fmla="*/ 160588 h 210294"/>
                    <a:gd name="connsiteX2" fmla="*/ 0 w 817390"/>
                    <a:gd name="connsiteY2" fmla="*/ 0 h 210294"/>
                    <a:gd name="connsiteX0" fmla="*/ 0 w 817390"/>
                    <a:gd name="connsiteY0" fmla="*/ 0 h 206813"/>
                    <a:gd name="connsiteX1" fmla="*/ 817390 w 817390"/>
                    <a:gd name="connsiteY1" fmla="*/ 160588 h 206813"/>
                    <a:gd name="connsiteX2" fmla="*/ 0 w 817390"/>
                    <a:gd name="connsiteY2" fmla="*/ 0 h 206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7390" h="206813">
                      <a:moveTo>
                        <a:pt x="0" y="0"/>
                      </a:moveTo>
                      <a:cubicBezTo>
                        <a:pt x="141031" y="235817"/>
                        <a:pt x="725586" y="239704"/>
                        <a:pt x="817390" y="160588"/>
                      </a:cubicBezTo>
                      <a:cubicBezTo>
                        <a:pt x="457521" y="224253"/>
                        <a:pt x="151943" y="151875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effectLst>
                      <a:glow rad="127000">
                        <a:schemeClr val="bg1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endParaRPr>
                </a:p>
              </p:txBody>
            </p:sp>
          </p:grp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BDB23D3C-C15D-44D5-A58D-99BE399F09B8}"/>
                  </a:ext>
                </a:extLst>
              </p:cNvPr>
              <p:cNvGrpSpPr/>
              <p:nvPr/>
            </p:nvGrpSpPr>
            <p:grpSpPr>
              <a:xfrm>
                <a:off x="337029" y="7617296"/>
                <a:ext cx="325036" cy="347115"/>
                <a:chOff x="337029" y="7617296"/>
                <a:chExt cx="325036" cy="347115"/>
              </a:xfrm>
            </p:grpSpPr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9DA627DF-F8BB-47E0-9B9D-97954D59EFF3}"/>
                    </a:ext>
                  </a:extLst>
                </p:cNvPr>
                <p:cNvGrpSpPr/>
                <p:nvPr/>
              </p:nvGrpSpPr>
              <p:grpSpPr>
                <a:xfrm>
                  <a:off x="361901" y="7617296"/>
                  <a:ext cx="293462" cy="150746"/>
                  <a:chOff x="361901" y="7617296"/>
                  <a:chExt cx="293462" cy="150746"/>
                </a:xfrm>
              </p:grpSpPr>
              <p:sp>
                <p:nvSpPr>
                  <p:cNvPr id="101" name="フリーフォーム: 図形 100">
                    <a:extLst>
                      <a:ext uri="{FF2B5EF4-FFF2-40B4-BE49-F238E27FC236}">
                        <a16:creationId xmlns:a16="http://schemas.microsoft.com/office/drawing/2014/main" id="{EB01C9DE-23F4-48A1-B705-3D304FE3FABD}"/>
                      </a:ext>
                    </a:extLst>
                  </p:cNvPr>
                  <p:cNvSpPr/>
                  <p:nvPr/>
                </p:nvSpPr>
                <p:spPr>
                  <a:xfrm flipH="1">
                    <a:off x="538956" y="7617296"/>
                    <a:ext cx="87090" cy="99497"/>
                  </a:xfrm>
                  <a:custGeom>
                    <a:avLst/>
                    <a:gdLst>
                      <a:gd name="connsiteX0" fmla="*/ 4762 w 242887"/>
                      <a:gd name="connsiteY0" fmla="*/ 285750 h 285750"/>
                      <a:gd name="connsiteX1" fmla="*/ 0 w 242887"/>
                      <a:gd name="connsiteY1" fmla="*/ 0 h 285750"/>
                      <a:gd name="connsiteX2" fmla="*/ 242887 w 242887"/>
                      <a:gd name="connsiteY2" fmla="*/ 90487 h 285750"/>
                      <a:gd name="connsiteX3" fmla="*/ 4762 w 242887"/>
                      <a:gd name="connsiteY3" fmla="*/ 285750 h 285750"/>
                      <a:gd name="connsiteX0" fmla="*/ 7143 w 245268"/>
                      <a:gd name="connsiteY0" fmla="*/ 292894 h 292894"/>
                      <a:gd name="connsiteX1" fmla="*/ 0 w 245268"/>
                      <a:gd name="connsiteY1" fmla="*/ 0 h 292894"/>
                      <a:gd name="connsiteX2" fmla="*/ 245268 w 245268"/>
                      <a:gd name="connsiteY2" fmla="*/ 97631 h 292894"/>
                      <a:gd name="connsiteX3" fmla="*/ 7143 w 245268"/>
                      <a:gd name="connsiteY3" fmla="*/ 292894 h 292894"/>
                      <a:gd name="connsiteX0" fmla="*/ 288 w 247938"/>
                      <a:gd name="connsiteY0" fmla="*/ 342900 h 342900"/>
                      <a:gd name="connsiteX1" fmla="*/ 2670 w 247938"/>
                      <a:gd name="connsiteY1" fmla="*/ 0 h 342900"/>
                      <a:gd name="connsiteX2" fmla="*/ 247938 w 247938"/>
                      <a:gd name="connsiteY2" fmla="*/ 97631 h 342900"/>
                      <a:gd name="connsiteX3" fmla="*/ 288 w 247938"/>
                      <a:gd name="connsiteY3" fmla="*/ 342900 h 342900"/>
                      <a:gd name="connsiteX0" fmla="*/ 7238 w 254888"/>
                      <a:gd name="connsiteY0" fmla="*/ 342900 h 342900"/>
                      <a:gd name="connsiteX1" fmla="*/ 9620 w 254888"/>
                      <a:gd name="connsiteY1" fmla="*/ 0 h 342900"/>
                      <a:gd name="connsiteX2" fmla="*/ 254888 w 254888"/>
                      <a:gd name="connsiteY2" fmla="*/ 97631 h 342900"/>
                      <a:gd name="connsiteX3" fmla="*/ 7238 w 254888"/>
                      <a:gd name="connsiteY3" fmla="*/ 342900 h 342900"/>
                      <a:gd name="connsiteX0" fmla="*/ 15807 w 263457"/>
                      <a:gd name="connsiteY0" fmla="*/ 349205 h 349205"/>
                      <a:gd name="connsiteX1" fmla="*/ 18189 w 263457"/>
                      <a:gd name="connsiteY1" fmla="*/ 6305 h 349205"/>
                      <a:gd name="connsiteX2" fmla="*/ 263457 w 263457"/>
                      <a:gd name="connsiteY2" fmla="*/ 103936 h 349205"/>
                      <a:gd name="connsiteX3" fmla="*/ 15807 w 263457"/>
                      <a:gd name="connsiteY3" fmla="*/ 349205 h 349205"/>
                      <a:gd name="connsiteX0" fmla="*/ 22132 w 276925"/>
                      <a:gd name="connsiteY0" fmla="*/ 352750 h 352750"/>
                      <a:gd name="connsiteX1" fmla="*/ 24514 w 276925"/>
                      <a:gd name="connsiteY1" fmla="*/ 9850 h 352750"/>
                      <a:gd name="connsiteX2" fmla="*/ 276925 w 276925"/>
                      <a:gd name="connsiteY2" fmla="*/ 102719 h 352750"/>
                      <a:gd name="connsiteX3" fmla="*/ 22132 w 276925"/>
                      <a:gd name="connsiteY3" fmla="*/ 352750 h 352750"/>
                      <a:gd name="connsiteX0" fmla="*/ 22132 w 276925"/>
                      <a:gd name="connsiteY0" fmla="*/ 354226 h 354226"/>
                      <a:gd name="connsiteX1" fmla="*/ 24514 w 276925"/>
                      <a:gd name="connsiteY1" fmla="*/ 11326 h 354226"/>
                      <a:gd name="connsiteX2" fmla="*/ 276925 w 276925"/>
                      <a:gd name="connsiteY2" fmla="*/ 104195 h 354226"/>
                      <a:gd name="connsiteX3" fmla="*/ 22132 w 276925"/>
                      <a:gd name="connsiteY3" fmla="*/ 354226 h 354226"/>
                      <a:gd name="connsiteX0" fmla="*/ 1274 w 501336"/>
                      <a:gd name="connsiteY0" fmla="*/ 402337 h 402337"/>
                      <a:gd name="connsiteX1" fmla="*/ 248925 w 501336"/>
                      <a:gd name="connsiteY1" fmla="*/ 14193 h 402337"/>
                      <a:gd name="connsiteX2" fmla="*/ 501336 w 501336"/>
                      <a:gd name="connsiteY2" fmla="*/ 107062 h 402337"/>
                      <a:gd name="connsiteX3" fmla="*/ 1274 w 501336"/>
                      <a:gd name="connsiteY3" fmla="*/ 402337 h 402337"/>
                      <a:gd name="connsiteX0" fmla="*/ 1132 w 348794"/>
                      <a:gd name="connsiteY0" fmla="*/ 395871 h 395871"/>
                      <a:gd name="connsiteX1" fmla="*/ 248783 w 348794"/>
                      <a:gd name="connsiteY1" fmla="*/ 7727 h 395871"/>
                      <a:gd name="connsiteX2" fmla="*/ 348794 w 348794"/>
                      <a:gd name="connsiteY2" fmla="*/ 150602 h 395871"/>
                      <a:gd name="connsiteX3" fmla="*/ 1132 w 348794"/>
                      <a:gd name="connsiteY3" fmla="*/ 395871 h 395871"/>
                      <a:gd name="connsiteX0" fmla="*/ 1132 w 348794"/>
                      <a:gd name="connsiteY0" fmla="*/ 396088 h 396088"/>
                      <a:gd name="connsiteX1" fmla="*/ 248783 w 348794"/>
                      <a:gd name="connsiteY1" fmla="*/ 7944 h 396088"/>
                      <a:gd name="connsiteX2" fmla="*/ 348794 w 348794"/>
                      <a:gd name="connsiteY2" fmla="*/ 150819 h 396088"/>
                      <a:gd name="connsiteX3" fmla="*/ 1132 w 348794"/>
                      <a:gd name="connsiteY3" fmla="*/ 396088 h 396088"/>
                      <a:gd name="connsiteX0" fmla="*/ 1181 w 348843"/>
                      <a:gd name="connsiteY0" fmla="*/ 402893 h 402893"/>
                      <a:gd name="connsiteX1" fmla="*/ 239307 w 348843"/>
                      <a:gd name="connsiteY1" fmla="*/ 7606 h 402893"/>
                      <a:gd name="connsiteX2" fmla="*/ 348843 w 348843"/>
                      <a:gd name="connsiteY2" fmla="*/ 157624 h 402893"/>
                      <a:gd name="connsiteX3" fmla="*/ 1181 w 348843"/>
                      <a:gd name="connsiteY3" fmla="*/ 402893 h 402893"/>
                      <a:gd name="connsiteX0" fmla="*/ 1453 w 349115"/>
                      <a:gd name="connsiteY0" fmla="*/ 405806 h 405806"/>
                      <a:gd name="connsiteX1" fmla="*/ 239579 w 349115"/>
                      <a:gd name="connsiteY1" fmla="*/ 10519 h 405806"/>
                      <a:gd name="connsiteX2" fmla="*/ 349115 w 349115"/>
                      <a:gd name="connsiteY2" fmla="*/ 160537 h 405806"/>
                      <a:gd name="connsiteX3" fmla="*/ 1453 w 349115"/>
                      <a:gd name="connsiteY3" fmla="*/ 405806 h 405806"/>
                      <a:gd name="connsiteX0" fmla="*/ 1656 w 349318"/>
                      <a:gd name="connsiteY0" fmla="*/ 399085 h 399085"/>
                      <a:gd name="connsiteX1" fmla="*/ 218350 w 349318"/>
                      <a:gd name="connsiteY1" fmla="*/ 10942 h 399085"/>
                      <a:gd name="connsiteX2" fmla="*/ 349318 w 349318"/>
                      <a:gd name="connsiteY2" fmla="*/ 153816 h 399085"/>
                      <a:gd name="connsiteX3" fmla="*/ 1656 w 349318"/>
                      <a:gd name="connsiteY3" fmla="*/ 399085 h 399085"/>
                      <a:gd name="connsiteX0" fmla="*/ 1656 w 349318"/>
                      <a:gd name="connsiteY0" fmla="*/ 399085 h 399085"/>
                      <a:gd name="connsiteX1" fmla="*/ 218350 w 349318"/>
                      <a:gd name="connsiteY1" fmla="*/ 10942 h 399085"/>
                      <a:gd name="connsiteX2" fmla="*/ 349318 w 349318"/>
                      <a:gd name="connsiteY2" fmla="*/ 153816 h 399085"/>
                      <a:gd name="connsiteX3" fmla="*/ 1656 w 349318"/>
                      <a:gd name="connsiteY3" fmla="*/ 399085 h 399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49318" h="399085">
                        <a:moveTo>
                          <a:pt x="1656" y="399085"/>
                        </a:moveTo>
                        <a:cubicBezTo>
                          <a:pt x="-16600" y="284785"/>
                          <a:pt x="119925" y="61345"/>
                          <a:pt x="218350" y="10942"/>
                        </a:cubicBezTo>
                        <a:cubicBezTo>
                          <a:pt x="316775" y="-39461"/>
                          <a:pt x="331856" y="97459"/>
                          <a:pt x="349318" y="153816"/>
                        </a:cubicBezTo>
                        <a:lnTo>
                          <a:pt x="1656" y="399085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2" name="フリーフォーム: 図形 101">
                    <a:extLst>
                      <a:ext uri="{FF2B5EF4-FFF2-40B4-BE49-F238E27FC236}">
                        <a16:creationId xmlns:a16="http://schemas.microsoft.com/office/drawing/2014/main" id="{86C4456A-BD2B-48EB-85F9-6126DA0EF787}"/>
                      </a:ext>
                    </a:extLst>
                  </p:cNvPr>
                  <p:cNvSpPr/>
                  <p:nvPr/>
                </p:nvSpPr>
                <p:spPr>
                  <a:xfrm>
                    <a:off x="370350" y="7639167"/>
                    <a:ext cx="69041" cy="88313"/>
                  </a:xfrm>
                  <a:custGeom>
                    <a:avLst/>
                    <a:gdLst>
                      <a:gd name="connsiteX0" fmla="*/ 4762 w 242887"/>
                      <a:gd name="connsiteY0" fmla="*/ 285750 h 285750"/>
                      <a:gd name="connsiteX1" fmla="*/ 0 w 242887"/>
                      <a:gd name="connsiteY1" fmla="*/ 0 h 285750"/>
                      <a:gd name="connsiteX2" fmla="*/ 242887 w 242887"/>
                      <a:gd name="connsiteY2" fmla="*/ 90487 h 285750"/>
                      <a:gd name="connsiteX3" fmla="*/ 4762 w 242887"/>
                      <a:gd name="connsiteY3" fmla="*/ 285750 h 285750"/>
                      <a:gd name="connsiteX0" fmla="*/ 7143 w 245268"/>
                      <a:gd name="connsiteY0" fmla="*/ 292894 h 292894"/>
                      <a:gd name="connsiteX1" fmla="*/ 0 w 245268"/>
                      <a:gd name="connsiteY1" fmla="*/ 0 h 292894"/>
                      <a:gd name="connsiteX2" fmla="*/ 245268 w 245268"/>
                      <a:gd name="connsiteY2" fmla="*/ 97631 h 292894"/>
                      <a:gd name="connsiteX3" fmla="*/ 7143 w 245268"/>
                      <a:gd name="connsiteY3" fmla="*/ 292894 h 292894"/>
                      <a:gd name="connsiteX0" fmla="*/ 288 w 247938"/>
                      <a:gd name="connsiteY0" fmla="*/ 342900 h 342900"/>
                      <a:gd name="connsiteX1" fmla="*/ 2670 w 247938"/>
                      <a:gd name="connsiteY1" fmla="*/ 0 h 342900"/>
                      <a:gd name="connsiteX2" fmla="*/ 247938 w 247938"/>
                      <a:gd name="connsiteY2" fmla="*/ 97631 h 342900"/>
                      <a:gd name="connsiteX3" fmla="*/ 288 w 247938"/>
                      <a:gd name="connsiteY3" fmla="*/ 342900 h 342900"/>
                      <a:gd name="connsiteX0" fmla="*/ 7238 w 254888"/>
                      <a:gd name="connsiteY0" fmla="*/ 342900 h 342900"/>
                      <a:gd name="connsiteX1" fmla="*/ 9620 w 254888"/>
                      <a:gd name="connsiteY1" fmla="*/ 0 h 342900"/>
                      <a:gd name="connsiteX2" fmla="*/ 254888 w 254888"/>
                      <a:gd name="connsiteY2" fmla="*/ 97631 h 342900"/>
                      <a:gd name="connsiteX3" fmla="*/ 7238 w 254888"/>
                      <a:gd name="connsiteY3" fmla="*/ 342900 h 342900"/>
                      <a:gd name="connsiteX0" fmla="*/ 15807 w 263457"/>
                      <a:gd name="connsiteY0" fmla="*/ 349205 h 349205"/>
                      <a:gd name="connsiteX1" fmla="*/ 18189 w 263457"/>
                      <a:gd name="connsiteY1" fmla="*/ 6305 h 349205"/>
                      <a:gd name="connsiteX2" fmla="*/ 263457 w 263457"/>
                      <a:gd name="connsiteY2" fmla="*/ 103936 h 349205"/>
                      <a:gd name="connsiteX3" fmla="*/ 15807 w 263457"/>
                      <a:gd name="connsiteY3" fmla="*/ 349205 h 349205"/>
                      <a:gd name="connsiteX0" fmla="*/ 22132 w 276925"/>
                      <a:gd name="connsiteY0" fmla="*/ 352750 h 352750"/>
                      <a:gd name="connsiteX1" fmla="*/ 24514 w 276925"/>
                      <a:gd name="connsiteY1" fmla="*/ 9850 h 352750"/>
                      <a:gd name="connsiteX2" fmla="*/ 276925 w 276925"/>
                      <a:gd name="connsiteY2" fmla="*/ 102719 h 352750"/>
                      <a:gd name="connsiteX3" fmla="*/ 22132 w 276925"/>
                      <a:gd name="connsiteY3" fmla="*/ 352750 h 352750"/>
                      <a:gd name="connsiteX0" fmla="*/ 22132 w 276925"/>
                      <a:gd name="connsiteY0" fmla="*/ 354226 h 354226"/>
                      <a:gd name="connsiteX1" fmla="*/ 24514 w 276925"/>
                      <a:gd name="connsiteY1" fmla="*/ 11326 h 354226"/>
                      <a:gd name="connsiteX2" fmla="*/ 276925 w 276925"/>
                      <a:gd name="connsiteY2" fmla="*/ 104195 h 354226"/>
                      <a:gd name="connsiteX3" fmla="*/ 22132 w 276925"/>
                      <a:gd name="connsiteY3" fmla="*/ 354226 h 354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6925" h="354226">
                        <a:moveTo>
                          <a:pt x="22132" y="354226"/>
                        </a:moveTo>
                        <a:cubicBezTo>
                          <a:pt x="3876" y="239926"/>
                          <a:pt x="-17951" y="52998"/>
                          <a:pt x="24514" y="11326"/>
                        </a:cubicBezTo>
                        <a:cubicBezTo>
                          <a:pt x="66979" y="-30346"/>
                          <a:pt x="214219" y="52601"/>
                          <a:pt x="276925" y="104195"/>
                        </a:cubicBezTo>
                        <a:lnTo>
                          <a:pt x="22132" y="354226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7" name="フリーフォーム: 図形 106">
                    <a:extLst>
                      <a:ext uri="{FF2B5EF4-FFF2-40B4-BE49-F238E27FC236}">
                        <a16:creationId xmlns:a16="http://schemas.microsoft.com/office/drawing/2014/main" id="{559C4122-B71F-4450-B795-7723B243F91F}"/>
                      </a:ext>
                    </a:extLst>
                  </p:cNvPr>
                  <p:cNvSpPr/>
                  <p:nvPr/>
                </p:nvSpPr>
                <p:spPr>
                  <a:xfrm>
                    <a:off x="361901" y="7643788"/>
                    <a:ext cx="293462" cy="124254"/>
                  </a:xfrm>
                  <a:custGeom>
                    <a:avLst/>
                    <a:gdLst>
                      <a:gd name="connsiteX0" fmla="*/ 0 w 771525"/>
                      <a:gd name="connsiteY0" fmla="*/ 342900 h 342900"/>
                      <a:gd name="connsiteX1" fmla="*/ 771525 w 771525"/>
                      <a:gd name="connsiteY1" fmla="*/ 304800 h 342900"/>
                      <a:gd name="connsiteX2" fmla="*/ 719137 w 771525"/>
                      <a:gd name="connsiteY2" fmla="*/ 266700 h 342900"/>
                      <a:gd name="connsiteX3" fmla="*/ 366712 w 771525"/>
                      <a:gd name="connsiteY3" fmla="*/ 0 h 342900"/>
                      <a:gd name="connsiteX4" fmla="*/ 0 w 771525"/>
                      <a:gd name="connsiteY4" fmla="*/ 342900 h 342900"/>
                      <a:gd name="connsiteX0" fmla="*/ 0 w 771525"/>
                      <a:gd name="connsiteY0" fmla="*/ 511969 h 511969"/>
                      <a:gd name="connsiteX1" fmla="*/ 771525 w 771525"/>
                      <a:gd name="connsiteY1" fmla="*/ 473869 h 511969"/>
                      <a:gd name="connsiteX2" fmla="*/ 719137 w 771525"/>
                      <a:gd name="connsiteY2" fmla="*/ 435769 h 511969"/>
                      <a:gd name="connsiteX3" fmla="*/ 336529 w 771525"/>
                      <a:gd name="connsiteY3" fmla="*/ 0 h 511969"/>
                      <a:gd name="connsiteX4" fmla="*/ 0 w 771525"/>
                      <a:gd name="connsiteY4" fmla="*/ 511969 h 511969"/>
                      <a:gd name="connsiteX0" fmla="*/ 0 w 771525"/>
                      <a:gd name="connsiteY0" fmla="*/ 512454 h 512454"/>
                      <a:gd name="connsiteX1" fmla="*/ 771525 w 771525"/>
                      <a:gd name="connsiteY1" fmla="*/ 474354 h 512454"/>
                      <a:gd name="connsiteX2" fmla="*/ 719137 w 771525"/>
                      <a:gd name="connsiteY2" fmla="*/ 436254 h 512454"/>
                      <a:gd name="connsiteX3" fmla="*/ 336529 w 771525"/>
                      <a:gd name="connsiteY3" fmla="*/ 485 h 512454"/>
                      <a:gd name="connsiteX4" fmla="*/ 0 w 771525"/>
                      <a:gd name="connsiteY4" fmla="*/ 512454 h 512454"/>
                      <a:gd name="connsiteX0" fmla="*/ 1802 w 773327"/>
                      <a:gd name="connsiteY0" fmla="*/ 512454 h 512454"/>
                      <a:gd name="connsiteX1" fmla="*/ 773327 w 773327"/>
                      <a:gd name="connsiteY1" fmla="*/ 474354 h 512454"/>
                      <a:gd name="connsiteX2" fmla="*/ 720939 w 773327"/>
                      <a:gd name="connsiteY2" fmla="*/ 436254 h 512454"/>
                      <a:gd name="connsiteX3" fmla="*/ 338331 w 773327"/>
                      <a:gd name="connsiteY3" fmla="*/ 485 h 512454"/>
                      <a:gd name="connsiteX4" fmla="*/ 1802 w 773327"/>
                      <a:gd name="connsiteY4" fmla="*/ 512454 h 512454"/>
                      <a:gd name="connsiteX0" fmla="*/ 1802 w 782984"/>
                      <a:gd name="connsiteY0" fmla="*/ 512454 h 512454"/>
                      <a:gd name="connsiteX1" fmla="*/ 773327 w 782984"/>
                      <a:gd name="connsiteY1" fmla="*/ 474354 h 512454"/>
                      <a:gd name="connsiteX2" fmla="*/ 720939 w 782984"/>
                      <a:gd name="connsiteY2" fmla="*/ 436254 h 512454"/>
                      <a:gd name="connsiteX3" fmla="*/ 338331 w 782984"/>
                      <a:gd name="connsiteY3" fmla="*/ 485 h 512454"/>
                      <a:gd name="connsiteX4" fmla="*/ 1802 w 782984"/>
                      <a:gd name="connsiteY4" fmla="*/ 512454 h 512454"/>
                      <a:gd name="connsiteX0" fmla="*/ 551 w 780737"/>
                      <a:gd name="connsiteY0" fmla="*/ 512967 h 512967"/>
                      <a:gd name="connsiteX1" fmla="*/ 772076 w 780737"/>
                      <a:gd name="connsiteY1" fmla="*/ 474867 h 512967"/>
                      <a:gd name="connsiteX2" fmla="*/ 708568 w 780737"/>
                      <a:gd name="connsiteY2" fmla="*/ 396286 h 512967"/>
                      <a:gd name="connsiteX3" fmla="*/ 337080 w 780737"/>
                      <a:gd name="connsiteY3" fmla="*/ 998 h 512967"/>
                      <a:gd name="connsiteX4" fmla="*/ 551 w 780737"/>
                      <a:gd name="connsiteY4" fmla="*/ 512967 h 512967"/>
                      <a:gd name="connsiteX0" fmla="*/ 551 w 780737"/>
                      <a:gd name="connsiteY0" fmla="*/ 513584 h 513584"/>
                      <a:gd name="connsiteX1" fmla="*/ 772076 w 780737"/>
                      <a:gd name="connsiteY1" fmla="*/ 475484 h 513584"/>
                      <a:gd name="connsiteX2" fmla="*/ 708568 w 780737"/>
                      <a:gd name="connsiteY2" fmla="*/ 396903 h 513584"/>
                      <a:gd name="connsiteX3" fmla="*/ 337080 w 780737"/>
                      <a:gd name="connsiteY3" fmla="*/ 1615 h 513584"/>
                      <a:gd name="connsiteX4" fmla="*/ 551 w 780737"/>
                      <a:gd name="connsiteY4" fmla="*/ 513584 h 513584"/>
                      <a:gd name="connsiteX0" fmla="*/ 236 w 780422"/>
                      <a:gd name="connsiteY0" fmla="*/ 513584 h 513584"/>
                      <a:gd name="connsiteX1" fmla="*/ 771761 w 780422"/>
                      <a:gd name="connsiteY1" fmla="*/ 475484 h 513584"/>
                      <a:gd name="connsiteX2" fmla="*/ 708253 w 780422"/>
                      <a:gd name="connsiteY2" fmla="*/ 396903 h 513584"/>
                      <a:gd name="connsiteX3" fmla="*/ 336765 w 780422"/>
                      <a:gd name="connsiteY3" fmla="*/ 1615 h 513584"/>
                      <a:gd name="connsiteX4" fmla="*/ 236 w 780422"/>
                      <a:gd name="connsiteY4" fmla="*/ 513584 h 513584"/>
                      <a:gd name="connsiteX0" fmla="*/ 302 w 780488"/>
                      <a:gd name="connsiteY0" fmla="*/ 512438 h 512438"/>
                      <a:gd name="connsiteX1" fmla="*/ 771827 w 780488"/>
                      <a:gd name="connsiteY1" fmla="*/ 474338 h 512438"/>
                      <a:gd name="connsiteX2" fmla="*/ 708319 w 780488"/>
                      <a:gd name="connsiteY2" fmla="*/ 395757 h 512438"/>
                      <a:gd name="connsiteX3" fmla="*/ 336831 w 780488"/>
                      <a:gd name="connsiteY3" fmla="*/ 469 h 512438"/>
                      <a:gd name="connsiteX4" fmla="*/ 302 w 780488"/>
                      <a:gd name="connsiteY4" fmla="*/ 512438 h 512438"/>
                      <a:gd name="connsiteX0" fmla="*/ 232 w 783595"/>
                      <a:gd name="connsiteY0" fmla="*/ 496524 h 496524"/>
                      <a:gd name="connsiteX1" fmla="*/ 774934 w 783595"/>
                      <a:gd name="connsiteY1" fmla="*/ 475092 h 496524"/>
                      <a:gd name="connsiteX2" fmla="*/ 711426 w 783595"/>
                      <a:gd name="connsiteY2" fmla="*/ 396511 h 496524"/>
                      <a:gd name="connsiteX3" fmla="*/ 339938 w 783595"/>
                      <a:gd name="connsiteY3" fmla="*/ 1223 h 496524"/>
                      <a:gd name="connsiteX4" fmla="*/ 232 w 783595"/>
                      <a:gd name="connsiteY4" fmla="*/ 496524 h 496524"/>
                      <a:gd name="connsiteX0" fmla="*/ 231 w 785182"/>
                      <a:gd name="connsiteY0" fmla="*/ 494092 h 494092"/>
                      <a:gd name="connsiteX1" fmla="*/ 776521 w 785182"/>
                      <a:gd name="connsiteY1" fmla="*/ 475041 h 494092"/>
                      <a:gd name="connsiteX2" fmla="*/ 713013 w 785182"/>
                      <a:gd name="connsiteY2" fmla="*/ 396460 h 494092"/>
                      <a:gd name="connsiteX3" fmla="*/ 341525 w 785182"/>
                      <a:gd name="connsiteY3" fmla="*/ 1172 h 494092"/>
                      <a:gd name="connsiteX4" fmla="*/ 231 w 785182"/>
                      <a:gd name="connsiteY4" fmla="*/ 494092 h 494092"/>
                      <a:gd name="connsiteX0" fmla="*/ 303 w 785254"/>
                      <a:gd name="connsiteY0" fmla="*/ 493797 h 493797"/>
                      <a:gd name="connsiteX1" fmla="*/ 776593 w 785254"/>
                      <a:gd name="connsiteY1" fmla="*/ 474746 h 493797"/>
                      <a:gd name="connsiteX2" fmla="*/ 713085 w 785254"/>
                      <a:gd name="connsiteY2" fmla="*/ 396165 h 493797"/>
                      <a:gd name="connsiteX3" fmla="*/ 341597 w 785254"/>
                      <a:gd name="connsiteY3" fmla="*/ 877 h 493797"/>
                      <a:gd name="connsiteX4" fmla="*/ 303 w 785254"/>
                      <a:gd name="connsiteY4" fmla="*/ 493797 h 493797"/>
                      <a:gd name="connsiteX0" fmla="*/ 232 w 785183"/>
                      <a:gd name="connsiteY0" fmla="*/ 498958 h 498958"/>
                      <a:gd name="connsiteX1" fmla="*/ 776522 w 785183"/>
                      <a:gd name="connsiteY1" fmla="*/ 475145 h 498958"/>
                      <a:gd name="connsiteX2" fmla="*/ 713014 w 785183"/>
                      <a:gd name="connsiteY2" fmla="*/ 396564 h 498958"/>
                      <a:gd name="connsiteX3" fmla="*/ 341526 w 785183"/>
                      <a:gd name="connsiteY3" fmla="*/ 1276 h 498958"/>
                      <a:gd name="connsiteX4" fmla="*/ 232 w 785183"/>
                      <a:gd name="connsiteY4" fmla="*/ 498958 h 498958"/>
                      <a:gd name="connsiteX0" fmla="*/ 298 w 785249"/>
                      <a:gd name="connsiteY0" fmla="*/ 498383 h 498383"/>
                      <a:gd name="connsiteX1" fmla="*/ 776588 w 785249"/>
                      <a:gd name="connsiteY1" fmla="*/ 474570 h 498383"/>
                      <a:gd name="connsiteX2" fmla="*/ 713080 w 785249"/>
                      <a:gd name="connsiteY2" fmla="*/ 395989 h 498383"/>
                      <a:gd name="connsiteX3" fmla="*/ 341592 w 785249"/>
                      <a:gd name="connsiteY3" fmla="*/ 701 h 498383"/>
                      <a:gd name="connsiteX4" fmla="*/ 298 w 785249"/>
                      <a:gd name="connsiteY4" fmla="*/ 498383 h 4983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5249" h="498383">
                        <a:moveTo>
                          <a:pt x="298" y="498383"/>
                        </a:moveTo>
                        <a:lnTo>
                          <a:pt x="776588" y="474570"/>
                        </a:lnTo>
                        <a:cubicBezTo>
                          <a:pt x="811548" y="452345"/>
                          <a:pt x="730543" y="408689"/>
                          <a:pt x="713080" y="395989"/>
                        </a:cubicBezTo>
                        <a:cubicBezTo>
                          <a:pt x="722161" y="138814"/>
                          <a:pt x="514400" y="-11603"/>
                          <a:pt x="341592" y="701"/>
                        </a:cubicBezTo>
                        <a:cubicBezTo>
                          <a:pt x="168784" y="13005"/>
                          <a:pt x="-8258" y="184852"/>
                          <a:pt x="298" y="49838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6350" cap="rnd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grpSp>
                <p:nvGrpSpPr>
                  <p:cNvPr id="109" name="グループ化 108">
                    <a:extLst>
                      <a:ext uri="{FF2B5EF4-FFF2-40B4-BE49-F238E27FC236}">
                        <a16:creationId xmlns:a16="http://schemas.microsoft.com/office/drawing/2014/main" id="{382044B5-AEAE-4FBE-A949-3D18F6D7EB54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462584" y="7674737"/>
                    <a:ext cx="79745" cy="77145"/>
                    <a:chOff x="2473071" y="1426313"/>
                    <a:chExt cx="4148186" cy="4012982"/>
                  </a:xfrm>
                  <a:solidFill>
                    <a:srgbClr val="1A5BA2"/>
                  </a:solidFill>
                </p:grpSpPr>
                <p:sp>
                  <p:nvSpPr>
                    <p:cNvPr id="113" name="フリーフォーム: 図形 112">
                      <a:extLst>
                        <a:ext uri="{FF2B5EF4-FFF2-40B4-BE49-F238E27FC236}">
                          <a16:creationId xmlns:a16="http://schemas.microsoft.com/office/drawing/2014/main" id="{10AF3FDE-75DD-4999-AA4F-2B956EB9E7B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3250" y="2139950"/>
                      <a:ext cx="2984500" cy="2984500"/>
                    </a:xfrm>
                    <a:custGeom>
                      <a:avLst/>
                      <a:gdLst>
                        <a:gd name="connsiteX0" fmla="*/ 1489075 w 2984500"/>
                        <a:gd name="connsiteY0" fmla="*/ 107950 h 2984500"/>
                        <a:gd name="connsiteX1" fmla="*/ 101600 w 2984500"/>
                        <a:gd name="connsiteY1" fmla="*/ 1495425 h 2984500"/>
                        <a:gd name="connsiteX2" fmla="*/ 1489075 w 2984500"/>
                        <a:gd name="connsiteY2" fmla="*/ 2882900 h 2984500"/>
                        <a:gd name="connsiteX3" fmla="*/ 2876550 w 2984500"/>
                        <a:gd name="connsiteY3" fmla="*/ 1495425 h 2984500"/>
                        <a:gd name="connsiteX4" fmla="*/ 1489075 w 2984500"/>
                        <a:gd name="connsiteY4" fmla="*/ 107950 h 2984500"/>
                        <a:gd name="connsiteX5" fmla="*/ 1492250 w 2984500"/>
                        <a:gd name="connsiteY5" fmla="*/ 0 h 2984500"/>
                        <a:gd name="connsiteX6" fmla="*/ 2984500 w 2984500"/>
                        <a:gd name="connsiteY6" fmla="*/ 1492250 h 2984500"/>
                        <a:gd name="connsiteX7" fmla="*/ 1492250 w 2984500"/>
                        <a:gd name="connsiteY7" fmla="*/ 2984500 h 2984500"/>
                        <a:gd name="connsiteX8" fmla="*/ 0 w 2984500"/>
                        <a:gd name="connsiteY8" fmla="*/ 1492250 h 2984500"/>
                        <a:gd name="connsiteX9" fmla="*/ 1492250 w 2984500"/>
                        <a:gd name="connsiteY9" fmla="*/ 0 h 2984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984500" h="2984500">
                          <a:moveTo>
                            <a:pt x="1489075" y="107950"/>
                          </a:moveTo>
                          <a:cubicBezTo>
                            <a:pt x="722794" y="107950"/>
                            <a:pt x="101600" y="729144"/>
                            <a:pt x="101600" y="1495425"/>
                          </a:cubicBezTo>
                          <a:cubicBezTo>
                            <a:pt x="101600" y="2261706"/>
                            <a:pt x="722794" y="2882900"/>
                            <a:pt x="1489075" y="2882900"/>
                          </a:cubicBezTo>
                          <a:cubicBezTo>
                            <a:pt x="2255356" y="2882900"/>
                            <a:pt x="2876550" y="2261706"/>
                            <a:pt x="2876550" y="1495425"/>
                          </a:cubicBezTo>
                          <a:cubicBezTo>
                            <a:pt x="2876550" y="729144"/>
                            <a:pt x="2255356" y="107950"/>
                            <a:pt x="1489075" y="107950"/>
                          </a:cubicBezTo>
                          <a:close/>
                          <a:moveTo>
                            <a:pt x="1492250" y="0"/>
                          </a:moveTo>
                          <a:cubicBezTo>
                            <a:pt x="2316397" y="0"/>
                            <a:pt x="2984500" y="668103"/>
                            <a:pt x="2984500" y="1492250"/>
                          </a:cubicBezTo>
                          <a:cubicBezTo>
                            <a:pt x="2984500" y="2316397"/>
                            <a:pt x="2316397" y="2984500"/>
                            <a:pt x="1492250" y="2984500"/>
                          </a:cubicBezTo>
                          <a:cubicBezTo>
                            <a:pt x="668103" y="2984500"/>
                            <a:pt x="0" y="2316397"/>
                            <a:pt x="0" y="1492250"/>
                          </a:cubicBezTo>
                          <a:cubicBezTo>
                            <a:pt x="0" y="668103"/>
                            <a:pt x="668103" y="0"/>
                            <a:pt x="1492250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kumimoji="1" lang="ja-JP" altLang="en-US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  <p:grpSp>
                  <p:nvGrpSpPr>
                    <p:cNvPr id="114" name="グループ化 113">
                      <a:extLst>
                        <a:ext uri="{FF2B5EF4-FFF2-40B4-BE49-F238E27FC236}">
                          <a16:creationId xmlns:a16="http://schemas.microsoft.com/office/drawing/2014/main" id="{C9865DE4-7372-4BD0-8573-BF0593A62D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73071" y="1426313"/>
                      <a:ext cx="4148186" cy="4012982"/>
                      <a:chOff x="2473071" y="1426313"/>
                      <a:chExt cx="4148186" cy="4012982"/>
                    </a:xfrm>
                    <a:grpFill/>
                  </p:grpSpPr>
                  <p:grpSp>
                    <p:nvGrpSpPr>
                      <p:cNvPr id="115" name="グループ化 114">
                        <a:extLst>
                          <a:ext uri="{FF2B5EF4-FFF2-40B4-BE49-F238E27FC236}">
                            <a16:creationId xmlns:a16="http://schemas.microsoft.com/office/drawing/2014/main" id="{648D1024-6C72-478D-9F55-C3E416D4F5A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65524" y="1426313"/>
                        <a:ext cx="2393571" cy="2350351"/>
                        <a:chOff x="3565524" y="1426313"/>
                        <a:chExt cx="2393571" cy="2350351"/>
                      </a:xfrm>
                      <a:grpFill/>
                    </p:grpSpPr>
                    <p:sp>
                      <p:nvSpPr>
                        <p:cNvPr id="126" name="正方形/長方形 5">
                          <a:extLst>
                            <a:ext uri="{FF2B5EF4-FFF2-40B4-BE49-F238E27FC236}">
                              <a16:creationId xmlns:a16="http://schemas.microsoft.com/office/drawing/2014/main" id="{9EB69D90-AEE4-4DF1-BB97-9805F67DBF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473575" y="1751014"/>
                          <a:ext cx="1293200" cy="2025650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293200" h="2025650">
                              <a:moveTo>
                                <a:pt x="881063" y="0"/>
                              </a:moveTo>
                              <a:cubicBezTo>
                                <a:pt x="1152525" y="100013"/>
                                <a:pt x="1307040" y="391584"/>
                                <a:pt x="1292224" y="617538"/>
                              </a:cubicBezTo>
                              <a:cubicBezTo>
                                <a:pt x="1277408" y="843492"/>
                                <a:pt x="1084791" y="1012296"/>
                                <a:pt x="942975" y="1133475"/>
                              </a:cubicBezTo>
                              <a:cubicBezTo>
                                <a:pt x="794808" y="1249892"/>
                                <a:pt x="754592" y="1299633"/>
                                <a:pt x="654050" y="1387475"/>
                              </a:cubicBezTo>
                              <a:cubicBezTo>
                                <a:pt x="314325" y="1778000"/>
                                <a:pt x="368300" y="1889125"/>
                                <a:pt x="346075" y="2025650"/>
                              </a:cubicBezTo>
                              <a:lnTo>
                                <a:pt x="0" y="2000250"/>
                              </a:lnTo>
                              <a:lnTo>
                                <a:pt x="79375" y="1673225"/>
                              </a:lnTo>
                              <a:cubicBezTo>
                                <a:pt x="288925" y="1585912"/>
                                <a:pt x="406400" y="1466850"/>
                                <a:pt x="546100" y="1287462"/>
                              </a:cubicBezTo>
                              <a:cubicBezTo>
                                <a:pt x="679450" y="1120775"/>
                                <a:pt x="901171" y="735542"/>
                                <a:pt x="930275" y="587375"/>
                              </a:cubicBezTo>
                              <a:cubicBezTo>
                                <a:pt x="959379" y="439208"/>
                                <a:pt x="931334" y="160867"/>
                                <a:pt x="881063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7" name="フリーフォーム: 図形 126">
                          <a:extLst>
                            <a:ext uri="{FF2B5EF4-FFF2-40B4-BE49-F238E27FC236}">
                              <a16:creationId xmlns:a16="http://schemas.microsoft.com/office/drawing/2014/main" id="{D81F9F0D-2FC4-4784-9B25-1FDD31B4732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8" name="フリーフォーム: 図形 127">
                          <a:extLst>
                            <a:ext uri="{FF2B5EF4-FFF2-40B4-BE49-F238E27FC236}">
                              <a16:creationId xmlns:a16="http://schemas.microsoft.com/office/drawing/2014/main" id="{C2FE810E-4262-48AD-A4CC-79EA6DEC9E7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9" name="フリーフォーム: 図形 128">
                          <a:extLst>
                            <a:ext uri="{FF2B5EF4-FFF2-40B4-BE49-F238E27FC236}">
                              <a16:creationId xmlns:a16="http://schemas.microsoft.com/office/drawing/2014/main" id="{94A850D4-65F5-4893-939D-F6AA079CE9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  <p:grpSp>
                    <p:nvGrpSpPr>
                      <p:cNvPr id="116" name="グループ化 115">
                        <a:extLst>
                          <a:ext uri="{FF2B5EF4-FFF2-40B4-BE49-F238E27FC236}">
                            <a16:creationId xmlns:a16="http://schemas.microsoft.com/office/drawing/2014/main" id="{7E59C46F-F4DD-4E35-8AD1-268FFB7996EA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7178289">
                        <a:off x="4216275" y="3034314"/>
                        <a:ext cx="2393571" cy="2416392"/>
                        <a:chOff x="3565524" y="1426313"/>
                        <a:chExt cx="2393571" cy="2416392"/>
                      </a:xfrm>
                      <a:grpFill/>
                    </p:grpSpPr>
                    <p:sp>
                      <p:nvSpPr>
                        <p:cNvPr id="122" name="正方形/長方形 5">
                          <a:extLst>
                            <a:ext uri="{FF2B5EF4-FFF2-40B4-BE49-F238E27FC236}">
                              <a16:creationId xmlns:a16="http://schemas.microsoft.com/office/drawing/2014/main" id="{5C5C120E-D96A-4719-8E85-6A1D325A1B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52950" y="1751015"/>
                          <a:ext cx="1213825" cy="2091690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0 w 1213825"/>
                            <a:gd name="connsiteY0" fmla="*/ 1673225 h 2091690"/>
                            <a:gd name="connsiteX1" fmla="*/ 466725 w 1213825"/>
                            <a:gd name="connsiteY1" fmla="*/ 1287462 h 2091690"/>
                            <a:gd name="connsiteX2" fmla="*/ 850900 w 1213825"/>
                            <a:gd name="connsiteY2" fmla="*/ 587375 h 2091690"/>
                            <a:gd name="connsiteX3" fmla="*/ 801688 w 1213825"/>
                            <a:gd name="connsiteY3" fmla="*/ 0 h 2091690"/>
                            <a:gd name="connsiteX4" fmla="*/ 1212849 w 1213825"/>
                            <a:gd name="connsiteY4" fmla="*/ 617538 h 2091690"/>
                            <a:gd name="connsiteX5" fmla="*/ 863600 w 1213825"/>
                            <a:gd name="connsiteY5" fmla="*/ 1133475 h 2091690"/>
                            <a:gd name="connsiteX6" fmla="*/ 574675 w 1213825"/>
                            <a:gd name="connsiteY6" fmla="*/ 1387475 h 2091690"/>
                            <a:gd name="connsiteX7" fmla="*/ 266700 w 1213825"/>
                            <a:gd name="connsiteY7" fmla="*/ 2025650 h 2091690"/>
                            <a:gd name="connsiteX8" fmla="*/ 12065 w 1213825"/>
                            <a:gd name="connsiteY8" fmla="*/ 2091690 h 209169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213825" h="2091690">
                              <a:moveTo>
                                <a:pt x="0" y="1673225"/>
                              </a:moveTo>
                              <a:cubicBezTo>
                                <a:pt x="209550" y="1585912"/>
                                <a:pt x="327025" y="1466850"/>
                                <a:pt x="466725" y="1287462"/>
                              </a:cubicBezTo>
                              <a:cubicBezTo>
                                <a:pt x="600075" y="1120775"/>
                                <a:pt x="821796" y="735542"/>
                                <a:pt x="850900" y="587375"/>
                              </a:cubicBezTo>
                              <a:cubicBezTo>
                                <a:pt x="880004" y="439208"/>
                                <a:pt x="851959" y="160867"/>
                                <a:pt x="801688" y="0"/>
                              </a:cubicBezTo>
                              <a:cubicBezTo>
                                <a:pt x="1073150" y="100013"/>
                                <a:pt x="1227665" y="391584"/>
                                <a:pt x="1212849" y="617538"/>
                              </a:cubicBezTo>
                              <a:cubicBezTo>
                                <a:pt x="1198033" y="843492"/>
                                <a:pt x="1005416" y="1012296"/>
                                <a:pt x="863600" y="1133475"/>
                              </a:cubicBezTo>
                              <a:cubicBezTo>
                                <a:pt x="715433" y="1249892"/>
                                <a:pt x="675217" y="1299633"/>
                                <a:pt x="574675" y="1387475"/>
                              </a:cubicBezTo>
                              <a:cubicBezTo>
                                <a:pt x="234950" y="1778000"/>
                                <a:pt x="288925" y="1889125"/>
                                <a:pt x="266700" y="2025650"/>
                              </a:cubicBezTo>
                              <a:cubicBezTo>
                                <a:pt x="151342" y="2017183"/>
                                <a:pt x="12065" y="2091690"/>
                                <a:pt x="12065" y="2091690"/>
                              </a:cubicBezTo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3" name="フリーフォーム: 図形 122">
                          <a:extLst>
                            <a:ext uri="{FF2B5EF4-FFF2-40B4-BE49-F238E27FC236}">
                              <a16:creationId xmlns:a16="http://schemas.microsoft.com/office/drawing/2014/main" id="{2D3E3011-FD8A-4E90-A6E8-E9545C0EA0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4" name="フリーフォーム: 図形 123">
                          <a:extLst>
                            <a:ext uri="{FF2B5EF4-FFF2-40B4-BE49-F238E27FC236}">
                              <a16:creationId xmlns:a16="http://schemas.microsoft.com/office/drawing/2014/main" id="{C4A03B08-1F27-4CB0-B707-AFCA2D3F5D9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5" name="フリーフォーム: 図形 124">
                          <a:extLst>
                            <a:ext uri="{FF2B5EF4-FFF2-40B4-BE49-F238E27FC236}">
                              <a16:creationId xmlns:a16="http://schemas.microsoft.com/office/drawing/2014/main" id="{6C15FE04-0372-496A-BE7D-3554BA82E2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  <p:grpSp>
                    <p:nvGrpSpPr>
                      <p:cNvPr id="117" name="グループ化 116">
                        <a:extLst>
                          <a:ext uri="{FF2B5EF4-FFF2-40B4-BE49-F238E27FC236}">
                            <a16:creationId xmlns:a16="http://schemas.microsoft.com/office/drawing/2014/main" id="{6BD3C194-6AE8-488C-96F5-46454AFD4B61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14384967">
                        <a:off x="2565404" y="2677368"/>
                        <a:ext cx="2393571" cy="2578238"/>
                        <a:chOff x="3565524" y="1426313"/>
                        <a:chExt cx="2393571" cy="2578238"/>
                      </a:xfrm>
                      <a:grpFill/>
                    </p:grpSpPr>
                    <p:sp>
                      <p:nvSpPr>
                        <p:cNvPr id="118" name="正方形/長方形 5">
                          <a:extLst>
                            <a:ext uri="{FF2B5EF4-FFF2-40B4-BE49-F238E27FC236}">
                              <a16:creationId xmlns:a16="http://schemas.microsoft.com/office/drawing/2014/main" id="{2A82F263-CB73-41F7-A812-AC6C94CF5EC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52950" y="1751014"/>
                          <a:ext cx="1213825" cy="2253537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01688 w 1213825"/>
                            <a:gd name="connsiteY0" fmla="*/ 0 h 2025650"/>
                            <a:gd name="connsiteX1" fmla="*/ 1212849 w 1213825"/>
                            <a:gd name="connsiteY1" fmla="*/ 617538 h 2025650"/>
                            <a:gd name="connsiteX2" fmla="*/ 863600 w 1213825"/>
                            <a:gd name="connsiteY2" fmla="*/ 1133475 h 2025650"/>
                            <a:gd name="connsiteX3" fmla="*/ 574675 w 1213825"/>
                            <a:gd name="connsiteY3" fmla="*/ 1387475 h 2025650"/>
                            <a:gd name="connsiteX4" fmla="*/ 266700 w 1213825"/>
                            <a:gd name="connsiteY4" fmla="*/ 2025650 h 2025650"/>
                            <a:gd name="connsiteX5" fmla="*/ 0 w 1213825"/>
                            <a:gd name="connsiteY5" fmla="*/ 1673225 h 2025650"/>
                            <a:gd name="connsiteX6" fmla="*/ 466725 w 1213825"/>
                            <a:gd name="connsiteY6" fmla="*/ 1287462 h 2025650"/>
                            <a:gd name="connsiteX7" fmla="*/ 850900 w 1213825"/>
                            <a:gd name="connsiteY7" fmla="*/ 587375 h 2025650"/>
                            <a:gd name="connsiteX8" fmla="*/ 801688 w 1213825"/>
                            <a:gd name="connsiteY8" fmla="*/ 0 h 2025650"/>
                            <a:gd name="connsiteX0" fmla="*/ 0 w 1213825"/>
                            <a:gd name="connsiteY0" fmla="*/ 1673225 h 2117090"/>
                            <a:gd name="connsiteX1" fmla="*/ 466725 w 1213825"/>
                            <a:gd name="connsiteY1" fmla="*/ 1287462 h 2117090"/>
                            <a:gd name="connsiteX2" fmla="*/ 850900 w 1213825"/>
                            <a:gd name="connsiteY2" fmla="*/ 587375 h 2117090"/>
                            <a:gd name="connsiteX3" fmla="*/ 801688 w 1213825"/>
                            <a:gd name="connsiteY3" fmla="*/ 0 h 2117090"/>
                            <a:gd name="connsiteX4" fmla="*/ 1212849 w 1213825"/>
                            <a:gd name="connsiteY4" fmla="*/ 617538 h 2117090"/>
                            <a:gd name="connsiteX5" fmla="*/ 863600 w 1213825"/>
                            <a:gd name="connsiteY5" fmla="*/ 1133475 h 2117090"/>
                            <a:gd name="connsiteX6" fmla="*/ 574675 w 1213825"/>
                            <a:gd name="connsiteY6" fmla="*/ 1387475 h 2117090"/>
                            <a:gd name="connsiteX7" fmla="*/ 358140 w 1213825"/>
                            <a:gd name="connsiteY7" fmla="*/ 2117090 h 2117090"/>
                            <a:gd name="connsiteX0" fmla="*/ 0 w 1213825"/>
                            <a:gd name="connsiteY0" fmla="*/ 1673225 h 1974960"/>
                            <a:gd name="connsiteX1" fmla="*/ 466725 w 1213825"/>
                            <a:gd name="connsiteY1" fmla="*/ 1287462 h 1974960"/>
                            <a:gd name="connsiteX2" fmla="*/ 850900 w 1213825"/>
                            <a:gd name="connsiteY2" fmla="*/ 587375 h 1974960"/>
                            <a:gd name="connsiteX3" fmla="*/ 801688 w 1213825"/>
                            <a:gd name="connsiteY3" fmla="*/ 0 h 1974960"/>
                            <a:gd name="connsiteX4" fmla="*/ 1212849 w 1213825"/>
                            <a:gd name="connsiteY4" fmla="*/ 617538 h 1974960"/>
                            <a:gd name="connsiteX5" fmla="*/ 863600 w 1213825"/>
                            <a:gd name="connsiteY5" fmla="*/ 1133475 h 1974960"/>
                            <a:gd name="connsiteX6" fmla="*/ 574675 w 1213825"/>
                            <a:gd name="connsiteY6" fmla="*/ 1387475 h 1974960"/>
                            <a:gd name="connsiteX7" fmla="*/ 139639 w 1213825"/>
                            <a:gd name="connsiteY7" fmla="*/ 1974960 h 1974960"/>
                            <a:gd name="connsiteX0" fmla="*/ 0 w 1213825"/>
                            <a:gd name="connsiteY0" fmla="*/ 1673225 h 2253537"/>
                            <a:gd name="connsiteX1" fmla="*/ 466725 w 1213825"/>
                            <a:gd name="connsiteY1" fmla="*/ 1287462 h 2253537"/>
                            <a:gd name="connsiteX2" fmla="*/ 850900 w 1213825"/>
                            <a:gd name="connsiteY2" fmla="*/ 587375 h 2253537"/>
                            <a:gd name="connsiteX3" fmla="*/ 801688 w 1213825"/>
                            <a:gd name="connsiteY3" fmla="*/ 0 h 2253537"/>
                            <a:gd name="connsiteX4" fmla="*/ 1212849 w 1213825"/>
                            <a:gd name="connsiteY4" fmla="*/ 617538 h 2253537"/>
                            <a:gd name="connsiteX5" fmla="*/ 863600 w 1213825"/>
                            <a:gd name="connsiteY5" fmla="*/ 1133475 h 2253537"/>
                            <a:gd name="connsiteX6" fmla="*/ 574675 w 1213825"/>
                            <a:gd name="connsiteY6" fmla="*/ 1387475 h 2253537"/>
                            <a:gd name="connsiteX7" fmla="*/ 289591 w 1213825"/>
                            <a:gd name="connsiteY7" fmla="*/ 2253537 h 225353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13825" h="2253537">
                              <a:moveTo>
                                <a:pt x="0" y="1673225"/>
                              </a:moveTo>
                              <a:cubicBezTo>
                                <a:pt x="209550" y="1585912"/>
                                <a:pt x="327025" y="1466850"/>
                                <a:pt x="466725" y="1287462"/>
                              </a:cubicBezTo>
                              <a:cubicBezTo>
                                <a:pt x="600075" y="1120775"/>
                                <a:pt x="821796" y="735542"/>
                                <a:pt x="850900" y="587375"/>
                              </a:cubicBezTo>
                              <a:cubicBezTo>
                                <a:pt x="880004" y="439208"/>
                                <a:pt x="851959" y="160867"/>
                                <a:pt x="801688" y="0"/>
                              </a:cubicBezTo>
                              <a:cubicBezTo>
                                <a:pt x="1073150" y="100013"/>
                                <a:pt x="1227665" y="391584"/>
                                <a:pt x="1212849" y="617538"/>
                              </a:cubicBezTo>
                              <a:cubicBezTo>
                                <a:pt x="1198033" y="843492"/>
                                <a:pt x="1005416" y="1012296"/>
                                <a:pt x="863600" y="1133475"/>
                              </a:cubicBezTo>
                              <a:cubicBezTo>
                                <a:pt x="715433" y="1249892"/>
                                <a:pt x="675217" y="1299633"/>
                                <a:pt x="574675" y="1387475"/>
                              </a:cubicBezTo>
                              <a:cubicBezTo>
                                <a:pt x="234950" y="1778000"/>
                                <a:pt x="220376" y="2025572"/>
                                <a:pt x="289591" y="2253537"/>
                              </a:cubicBezTo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19" name="フリーフォーム: 図形 118">
                          <a:extLst>
                            <a:ext uri="{FF2B5EF4-FFF2-40B4-BE49-F238E27FC236}">
                              <a16:creationId xmlns:a16="http://schemas.microsoft.com/office/drawing/2014/main" id="{D453094F-734C-4BF7-B683-C832A8338FB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0" name="フリーフォーム: 図形 119">
                          <a:extLst>
                            <a:ext uri="{FF2B5EF4-FFF2-40B4-BE49-F238E27FC236}">
                              <a16:creationId xmlns:a16="http://schemas.microsoft.com/office/drawing/2014/main" id="{AF73CD5A-4CEF-4279-901F-254676FD4B0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1" name="フリーフォーム: 図形 120">
                          <a:extLst>
                            <a:ext uri="{FF2B5EF4-FFF2-40B4-BE49-F238E27FC236}">
                              <a16:creationId xmlns:a16="http://schemas.microsoft.com/office/drawing/2014/main" id="{8A85D732-8DF9-4CF4-861F-B7449FE0FD1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</p:grpSp>
              </p:grpSp>
            </p:grpSp>
            <p:grpSp>
              <p:nvGrpSpPr>
                <p:cNvPr id="21" name="グループ化 20">
                  <a:extLst>
                    <a:ext uri="{FF2B5EF4-FFF2-40B4-BE49-F238E27FC236}">
                      <a16:creationId xmlns:a16="http://schemas.microsoft.com/office/drawing/2014/main" id="{44D86656-6A35-419C-89A1-31043EDC1E1D}"/>
                    </a:ext>
                  </a:extLst>
                </p:cNvPr>
                <p:cNvGrpSpPr/>
                <p:nvPr/>
              </p:nvGrpSpPr>
              <p:grpSpPr>
                <a:xfrm>
                  <a:off x="337029" y="7750634"/>
                  <a:ext cx="325036" cy="213777"/>
                  <a:chOff x="337029" y="7750634"/>
                  <a:chExt cx="325036" cy="213777"/>
                </a:xfrm>
              </p:grpSpPr>
              <p:sp>
                <p:nvSpPr>
                  <p:cNvPr id="106" name="フリーフォーム: 図形 105">
                    <a:extLst>
                      <a:ext uri="{FF2B5EF4-FFF2-40B4-BE49-F238E27FC236}">
                        <a16:creationId xmlns:a16="http://schemas.microsoft.com/office/drawing/2014/main" id="{BA463415-0AF3-4814-85E7-44EFB8DDFDD5}"/>
                      </a:ext>
                    </a:extLst>
                  </p:cNvPr>
                  <p:cNvSpPr/>
                  <p:nvPr/>
                </p:nvSpPr>
                <p:spPr>
                  <a:xfrm>
                    <a:off x="337029" y="7750634"/>
                    <a:ext cx="325036" cy="213777"/>
                  </a:xfrm>
                  <a:custGeom>
                    <a:avLst/>
                    <a:gdLst>
                      <a:gd name="connsiteX0" fmla="*/ 119063 w 1290638"/>
                      <a:gd name="connsiteY0" fmla="*/ 45244 h 835819"/>
                      <a:gd name="connsiteX1" fmla="*/ 0 w 1290638"/>
                      <a:gd name="connsiteY1" fmla="*/ 130969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19063 w 1290638"/>
                      <a:gd name="connsiteY0" fmla="*/ 45244 h 835819"/>
                      <a:gd name="connsiteX1" fmla="*/ 0 w 1290638"/>
                      <a:gd name="connsiteY1" fmla="*/ 140494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19063 w 1290638"/>
                      <a:gd name="connsiteY0" fmla="*/ 45244 h 835819"/>
                      <a:gd name="connsiteX1" fmla="*/ 0 w 1290638"/>
                      <a:gd name="connsiteY1" fmla="*/ 140494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29538 w 1301113"/>
                      <a:gd name="connsiteY0" fmla="*/ 45244 h 835819"/>
                      <a:gd name="connsiteX1" fmla="*/ 10475 w 1301113"/>
                      <a:gd name="connsiteY1" fmla="*/ 140494 h 835819"/>
                      <a:gd name="connsiteX2" fmla="*/ 15238 w 1301113"/>
                      <a:gd name="connsiteY2" fmla="*/ 561975 h 835819"/>
                      <a:gd name="connsiteX3" fmla="*/ 331944 w 1301113"/>
                      <a:gd name="connsiteY3" fmla="*/ 835819 h 835819"/>
                      <a:gd name="connsiteX4" fmla="*/ 855819 w 1301113"/>
                      <a:gd name="connsiteY4" fmla="*/ 833438 h 835819"/>
                      <a:gd name="connsiteX5" fmla="*/ 1196338 w 1301113"/>
                      <a:gd name="connsiteY5" fmla="*/ 626269 h 835819"/>
                      <a:gd name="connsiteX6" fmla="*/ 1301113 w 1301113"/>
                      <a:gd name="connsiteY6" fmla="*/ 361950 h 835819"/>
                      <a:gd name="connsiteX7" fmla="*/ 1179669 w 1301113"/>
                      <a:gd name="connsiteY7" fmla="*/ 0 h 835819"/>
                      <a:gd name="connsiteX8" fmla="*/ 129538 w 1301113"/>
                      <a:gd name="connsiteY8" fmla="*/ 45244 h 835819"/>
                      <a:gd name="connsiteX0" fmla="*/ 134351 w 1305926"/>
                      <a:gd name="connsiteY0" fmla="*/ 45244 h 835819"/>
                      <a:gd name="connsiteX1" fmla="*/ 15288 w 1305926"/>
                      <a:gd name="connsiteY1" fmla="*/ 140494 h 835819"/>
                      <a:gd name="connsiteX2" fmla="*/ 20051 w 1305926"/>
                      <a:gd name="connsiteY2" fmla="*/ 561975 h 835819"/>
                      <a:gd name="connsiteX3" fmla="*/ 336757 w 1305926"/>
                      <a:gd name="connsiteY3" fmla="*/ 835819 h 835819"/>
                      <a:gd name="connsiteX4" fmla="*/ 860632 w 1305926"/>
                      <a:gd name="connsiteY4" fmla="*/ 833438 h 835819"/>
                      <a:gd name="connsiteX5" fmla="*/ 1201151 w 1305926"/>
                      <a:gd name="connsiteY5" fmla="*/ 626269 h 835819"/>
                      <a:gd name="connsiteX6" fmla="*/ 1305926 w 1305926"/>
                      <a:gd name="connsiteY6" fmla="*/ 361950 h 835819"/>
                      <a:gd name="connsiteX7" fmla="*/ 1184482 w 1305926"/>
                      <a:gd name="connsiteY7" fmla="*/ 0 h 835819"/>
                      <a:gd name="connsiteX8" fmla="*/ 134351 w 1305926"/>
                      <a:gd name="connsiteY8" fmla="*/ 45244 h 835819"/>
                      <a:gd name="connsiteX0" fmla="*/ 134351 w 1305926"/>
                      <a:gd name="connsiteY0" fmla="*/ 45244 h 835819"/>
                      <a:gd name="connsiteX1" fmla="*/ 15288 w 1305926"/>
                      <a:gd name="connsiteY1" fmla="*/ 140494 h 835819"/>
                      <a:gd name="connsiteX2" fmla="*/ 20051 w 1305926"/>
                      <a:gd name="connsiteY2" fmla="*/ 561975 h 835819"/>
                      <a:gd name="connsiteX3" fmla="*/ 336757 w 1305926"/>
                      <a:gd name="connsiteY3" fmla="*/ 835819 h 835819"/>
                      <a:gd name="connsiteX4" fmla="*/ 860632 w 1305926"/>
                      <a:gd name="connsiteY4" fmla="*/ 833438 h 835819"/>
                      <a:gd name="connsiteX5" fmla="*/ 1201151 w 1305926"/>
                      <a:gd name="connsiteY5" fmla="*/ 626269 h 835819"/>
                      <a:gd name="connsiteX6" fmla="*/ 1305926 w 1305926"/>
                      <a:gd name="connsiteY6" fmla="*/ 361950 h 835819"/>
                      <a:gd name="connsiteX7" fmla="*/ 1184482 w 1305926"/>
                      <a:gd name="connsiteY7" fmla="*/ 0 h 835819"/>
                      <a:gd name="connsiteX8" fmla="*/ 134351 w 1305926"/>
                      <a:gd name="connsiteY8" fmla="*/ 45244 h 835819"/>
                      <a:gd name="connsiteX0" fmla="*/ 134351 w 1305926"/>
                      <a:gd name="connsiteY0" fmla="*/ 45244 h 844219"/>
                      <a:gd name="connsiteX1" fmla="*/ 15288 w 1305926"/>
                      <a:gd name="connsiteY1" fmla="*/ 140494 h 844219"/>
                      <a:gd name="connsiteX2" fmla="*/ 20051 w 1305926"/>
                      <a:gd name="connsiteY2" fmla="*/ 561975 h 844219"/>
                      <a:gd name="connsiteX3" fmla="*/ 336757 w 1305926"/>
                      <a:gd name="connsiteY3" fmla="*/ 835819 h 844219"/>
                      <a:gd name="connsiteX4" fmla="*/ 860632 w 1305926"/>
                      <a:gd name="connsiteY4" fmla="*/ 833438 h 844219"/>
                      <a:gd name="connsiteX5" fmla="*/ 1201151 w 1305926"/>
                      <a:gd name="connsiteY5" fmla="*/ 626269 h 844219"/>
                      <a:gd name="connsiteX6" fmla="*/ 1305926 w 1305926"/>
                      <a:gd name="connsiteY6" fmla="*/ 361950 h 844219"/>
                      <a:gd name="connsiteX7" fmla="*/ 1184482 w 1305926"/>
                      <a:gd name="connsiteY7" fmla="*/ 0 h 844219"/>
                      <a:gd name="connsiteX8" fmla="*/ 134351 w 1305926"/>
                      <a:gd name="connsiteY8" fmla="*/ 45244 h 844219"/>
                      <a:gd name="connsiteX0" fmla="*/ 134351 w 1305926"/>
                      <a:gd name="connsiteY0" fmla="*/ 45244 h 853125"/>
                      <a:gd name="connsiteX1" fmla="*/ 15288 w 1305926"/>
                      <a:gd name="connsiteY1" fmla="*/ 140494 h 853125"/>
                      <a:gd name="connsiteX2" fmla="*/ 20051 w 1305926"/>
                      <a:gd name="connsiteY2" fmla="*/ 561975 h 853125"/>
                      <a:gd name="connsiteX3" fmla="*/ 336757 w 1305926"/>
                      <a:gd name="connsiteY3" fmla="*/ 835819 h 853125"/>
                      <a:gd name="connsiteX4" fmla="*/ 860632 w 1305926"/>
                      <a:gd name="connsiteY4" fmla="*/ 833438 h 853125"/>
                      <a:gd name="connsiteX5" fmla="*/ 1201151 w 1305926"/>
                      <a:gd name="connsiteY5" fmla="*/ 626269 h 853125"/>
                      <a:gd name="connsiteX6" fmla="*/ 1305926 w 1305926"/>
                      <a:gd name="connsiteY6" fmla="*/ 361950 h 853125"/>
                      <a:gd name="connsiteX7" fmla="*/ 1184482 w 1305926"/>
                      <a:gd name="connsiteY7" fmla="*/ 0 h 853125"/>
                      <a:gd name="connsiteX8" fmla="*/ 134351 w 1305926"/>
                      <a:gd name="connsiteY8" fmla="*/ 45244 h 853125"/>
                      <a:gd name="connsiteX0" fmla="*/ 134351 w 1305926"/>
                      <a:gd name="connsiteY0" fmla="*/ 45244 h 857956"/>
                      <a:gd name="connsiteX1" fmla="*/ 15288 w 1305926"/>
                      <a:gd name="connsiteY1" fmla="*/ 140494 h 857956"/>
                      <a:gd name="connsiteX2" fmla="*/ 20051 w 1305926"/>
                      <a:gd name="connsiteY2" fmla="*/ 561975 h 857956"/>
                      <a:gd name="connsiteX3" fmla="*/ 336757 w 1305926"/>
                      <a:gd name="connsiteY3" fmla="*/ 835819 h 857956"/>
                      <a:gd name="connsiteX4" fmla="*/ 860632 w 1305926"/>
                      <a:gd name="connsiteY4" fmla="*/ 833438 h 857956"/>
                      <a:gd name="connsiteX5" fmla="*/ 1201151 w 1305926"/>
                      <a:gd name="connsiteY5" fmla="*/ 626269 h 857956"/>
                      <a:gd name="connsiteX6" fmla="*/ 1305926 w 1305926"/>
                      <a:gd name="connsiteY6" fmla="*/ 361950 h 857956"/>
                      <a:gd name="connsiteX7" fmla="*/ 1184482 w 1305926"/>
                      <a:gd name="connsiteY7" fmla="*/ 0 h 857956"/>
                      <a:gd name="connsiteX8" fmla="*/ 134351 w 1305926"/>
                      <a:gd name="connsiteY8" fmla="*/ 45244 h 857956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361950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361950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459581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459581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3545"/>
                      <a:gd name="connsiteY0" fmla="*/ 45244 h 857462"/>
                      <a:gd name="connsiteX1" fmla="*/ 15288 w 1303545"/>
                      <a:gd name="connsiteY1" fmla="*/ 140494 h 857462"/>
                      <a:gd name="connsiteX2" fmla="*/ 20051 w 1303545"/>
                      <a:gd name="connsiteY2" fmla="*/ 561975 h 857462"/>
                      <a:gd name="connsiteX3" fmla="*/ 336757 w 1303545"/>
                      <a:gd name="connsiteY3" fmla="*/ 835819 h 857462"/>
                      <a:gd name="connsiteX4" fmla="*/ 860632 w 1303545"/>
                      <a:gd name="connsiteY4" fmla="*/ 833438 h 857462"/>
                      <a:gd name="connsiteX5" fmla="*/ 1229726 w 1303545"/>
                      <a:gd name="connsiteY5" fmla="*/ 595313 h 857462"/>
                      <a:gd name="connsiteX6" fmla="*/ 1303545 w 1303545"/>
                      <a:gd name="connsiteY6" fmla="*/ 440531 h 857462"/>
                      <a:gd name="connsiteX7" fmla="*/ 1184482 w 1303545"/>
                      <a:gd name="connsiteY7" fmla="*/ 0 h 857462"/>
                      <a:gd name="connsiteX8" fmla="*/ 134351 w 1303545"/>
                      <a:gd name="connsiteY8" fmla="*/ 45244 h 857462"/>
                      <a:gd name="connsiteX0" fmla="*/ 134351 w 1303634"/>
                      <a:gd name="connsiteY0" fmla="*/ 45244 h 857462"/>
                      <a:gd name="connsiteX1" fmla="*/ 15288 w 1303634"/>
                      <a:gd name="connsiteY1" fmla="*/ 140494 h 857462"/>
                      <a:gd name="connsiteX2" fmla="*/ 20051 w 1303634"/>
                      <a:gd name="connsiteY2" fmla="*/ 561975 h 857462"/>
                      <a:gd name="connsiteX3" fmla="*/ 336757 w 1303634"/>
                      <a:gd name="connsiteY3" fmla="*/ 835819 h 857462"/>
                      <a:gd name="connsiteX4" fmla="*/ 860632 w 1303634"/>
                      <a:gd name="connsiteY4" fmla="*/ 833438 h 857462"/>
                      <a:gd name="connsiteX5" fmla="*/ 1229726 w 1303634"/>
                      <a:gd name="connsiteY5" fmla="*/ 595313 h 857462"/>
                      <a:gd name="connsiteX6" fmla="*/ 1303545 w 1303634"/>
                      <a:gd name="connsiteY6" fmla="*/ 440531 h 857462"/>
                      <a:gd name="connsiteX7" fmla="*/ 1184482 w 1303634"/>
                      <a:gd name="connsiteY7" fmla="*/ 0 h 857462"/>
                      <a:gd name="connsiteX8" fmla="*/ 134351 w 1303634"/>
                      <a:gd name="connsiteY8" fmla="*/ 45244 h 857462"/>
                      <a:gd name="connsiteX0" fmla="*/ 134351 w 1303721"/>
                      <a:gd name="connsiteY0" fmla="*/ 45244 h 857462"/>
                      <a:gd name="connsiteX1" fmla="*/ 15288 w 1303721"/>
                      <a:gd name="connsiteY1" fmla="*/ 140494 h 857462"/>
                      <a:gd name="connsiteX2" fmla="*/ 20051 w 1303721"/>
                      <a:gd name="connsiteY2" fmla="*/ 561975 h 857462"/>
                      <a:gd name="connsiteX3" fmla="*/ 336757 w 1303721"/>
                      <a:gd name="connsiteY3" fmla="*/ 835819 h 857462"/>
                      <a:gd name="connsiteX4" fmla="*/ 860632 w 1303721"/>
                      <a:gd name="connsiteY4" fmla="*/ 833438 h 857462"/>
                      <a:gd name="connsiteX5" fmla="*/ 1229726 w 1303721"/>
                      <a:gd name="connsiteY5" fmla="*/ 595313 h 857462"/>
                      <a:gd name="connsiteX6" fmla="*/ 1303545 w 1303721"/>
                      <a:gd name="connsiteY6" fmla="*/ 440531 h 857462"/>
                      <a:gd name="connsiteX7" fmla="*/ 1184482 w 1303721"/>
                      <a:gd name="connsiteY7" fmla="*/ 0 h 857462"/>
                      <a:gd name="connsiteX8" fmla="*/ 134351 w 1303721"/>
                      <a:gd name="connsiteY8" fmla="*/ 45244 h 8574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03721" h="857462">
                        <a:moveTo>
                          <a:pt x="134351" y="45244"/>
                        </a:moveTo>
                        <a:cubicBezTo>
                          <a:pt x="94663" y="73819"/>
                          <a:pt x="40689" y="80963"/>
                          <a:pt x="15288" y="140494"/>
                        </a:cubicBezTo>
                        <a:cubicBezTo>
                          <a:pt x="-10113" y="200025"/>
                          <a:pt x="-587" y="423069"/>
                          <a:pt x="20051" y="561975"/>
                        </a:cubicBezTo>
                        <a:cubicBezTo>
                          <a:pt x="80376" y="746125"/>
                          <a:pt x="266907" y="815976"/>
                          <a:pt x="336757" y="835819"/>
                        </a:cubicBezTo>
                        <a:cubicBezTo>
                          <a:pt x="406607" y="855662"/>
                          <a:pt x="711804" y="873522"/>
                          <a:pt x="860632" y="833438"/>
                        </a:cubicBezTo>
                        <a:cubicBezTo>
                          <a:pt x="1009460" y="793354"/>
                          <a:pt x="1116220" y="664369"/>
                          <a:pt x="1229726" y="595313"/>
                        </a:cubicBezTo>
                        <a:cubicBezTo>
                          <a:pt x="1274176" y="546100"/>
                          <a:pt x="1278145" y="518319"/>
                          <a:pt x="1303545" y="440531"/>
                        </a:cubicBezTo>
                        <a:cubicBezTo>
                          <a:pt x="1306720" y="234155"/>
                          <a:pt x="1267032" y="153988"/>
                          <a:pt x="1184482" y="0"/>
                        </a:cubicBezTo>
                        <a:lnTo>
                          <a:pt x="134351" y="45244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grpSp>
                <p:nvGrpSpPr>
                  <p:cNvPr id="110" name="グループ化 109">
                    <a:extLst>
                      <a:ext uri="{FF2B5EF4-FFF2-40B4-BE49-F238E27FC236}">
                        <a16:creationId xmlns:a16="http://schemas.microsoft.com/office/drawing/2014/main" id="{4E485403-FC63-409D-9DE1-1B07FFB24076}"/>
                      </a:ext>
                    </a:extLst>
                  </p:cNvPr>
                  <p:cNvGrpSpPr/>
                  <p:nvPr/>
                </p:nvGrpSpPr>
                <p:grpSpPr>
                  <a:xfrm>
                    <a:off x="431912" y="7836124"/>
                    <a:ext cx="121704" cy="73609"/>
                    <a:chOff x="2314576" y="5060158"/>
                    <a:chExt cx="488156" cy="295245"/>
                  </a:xfrm>
                </p:grpSpPr>
                <p:sp>
                  <p:nvSpPr>
                    <p:cNvPr id="111" name="フリーフォーム: 図形 110">
                      <a:extLst>
                        <a:ext uri="{FF2B5EF4-FFF2-40B4-BE49-F238E27FC236}">
                          <a16:creationId xmlns:a16="http://schemas.microsoft.com/office/drawing/2014/main" id="{1FC5C4E7-7174-46B8-8C5A-082A9A8B91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41990" y="5091078"/>
                      <a:ext cx="230982" cy="264325"/>
                    </a:xfrm>
                    <a:custGeom>
                      <a:avLst/>
                      <a:gdLst>
                        <a:gd name="connsiteX0" fmla="*/ 0 w 238125"/>
                        <a:gd name="connsiteY0" fmla="*/ 88106 h 295275"/>
                        <a:gd name="connsiteX1" fmla="*/ 76200 w 238125"/>
                        <a:gd name="connsiteY1" fmla="*/ 295275 h 295275"/>
                        <a:gd name="connsiteX2" fmla="*/ 238125 w 238125"/>
                        <a:gd name="connsiteY2" fmla="*/ 123825 h 295275"/>
                        <a:gd name="connsiteX3" fmla="*/ 147638 w 238125"/>
                        <a:gd name="connsiteY3" fmla="*/ 0 h 295275"/>
                        <a:gd name="connsiteX4" fmla="*/ 0 w 238125"/>
                        <a:gd name="connsiteY4" fmla="*/ 88106 h 295275"/>
                        <a:gd name="connsiteX0" fmla="*/ 0 w 197644"/>
                        <a:gd name="connsiteY0" fmla="*/ 159543 h 295275"/>
                        <a:gd name="connsiteX1" fmla="*/ 35719 w 197644"/>
                        <a:gd name="connsiteY1" fmla="*/ 295275 h 295275"/>
                        <a:gd name="connsiteX2" fmla="*/ 197644 w 197644"/>
                        <a:gd name="connsiteY2" fmla="*/ 123825 h 295275"/>
                        <a:gd name="connsiteX3" fmla="*/ 107157 w 197644"/>
                        <a:gd name="connsiteY3" fmla="*/ 0 h 295275"/>
                        <a:gd name="connsiteX4" fmla="*/ 0 w 197644"/>
                        <a:gd name="connsiteY4" fmla="*/ 159543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83343 h 266700"/>
                        <a:gd name="connsiteX1" fmla="*/ 76201 w 238126"/>
                        <a:gd name="connsiteY1" fmla="*/ 266700 h 266700"/>
                        <a:gd name="connsiteX2" fmla="*/ 238126 w 238126"/>
                        <a:gd name="connsiteY2" fmla="*/ 95250 h 266700"/>
                        <a:gd name="connsiteX3" fmla="*/ 150021 w 238126"/>
                        <a:gd name="connsiteY3" fmla="*/ 0 h 266700"/>
                        <a:gd name="connsiteX4" fmla="*/ 0 w 238126"/>
                        <a:gd name="connsiteY4" fmla="*/ 83343 h 266700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0513"/>
                        <a:gd name="connsiteX1" fmla="*/ 73819 w 238126"/>
                        <a:gd name="connsiteY1" fmla="*/ 290513 h 290513"/>
                        <a:gd name="connsiteX2" fmla="*/ 238126 w 238126"/>
                        <a:gd name="connsiteY2" fmla="*/ 126207 h 290513"/>
                        <a:gd name="connsiteX3" fmla="*/ 152402 w 238126"/>
                        <a:gd name="connsiteY3" fmla="*/ 0 h 290513"/>
                        <a:gd name="connsiteX4" fmla="*/ 0 w 238126"/>
                        <a:gd name="connsiteY4" fmla="*/ 114300 h 290513"/>
                        <a:gd name="connsiteX0" fmla="*/ 0 w 238126"/>
                        <a:gd name="connsiteY0" fmla="*/ 114300 h 292859"/>
                        <a:gd name="connsiteX1" fmla="*/ 73819 w 238126"/>
                        <a:gd name="connsiteY1" fmla="*/ 290513 h 292859"/>
                        <a:gd name="connsiteX2" fmla="*/ 238126 w 238126"/>
                        <a:gd name="connsiteY2" fmla="*/ 126207 h 292859"/>
                        <a:gd name="connsiteX3" fmla="*/ 152402 w 238126"/>
                        <a:gd name="connsiteY3" fmla="*/ 0 h 292859"/>
                        <a:gd name="connsiteX4" fmla="*/ 0 w 238126"/>
                        <a:gd name="connsiteY4" fmla="*/ 114300 h 292859"/>
                        <a:gd name="connsiteX0" fmla="*/ 0 w 238126"/>
                        <a:gd name="connsiteY0" fmla="*/ 114300 h 290539"/>
                        <a:gd name="connsiteX1" fmla="*/ 73819 w 238126"/>
                        <a:gd name="connsiteY1" fmla="*/ 290513 h 290539"/>
                        <a:gd name="connsiteX2" fmla="*/ 238126 w 238126"/>
                        <a:gd name="connsiteY2" fmla="*/ 126207 h 290539"/>
                        <a:gd name="connsiteX3" fmla="*/ 152402 w 238126"/>
                        <a:gd name="connsiteY3" fmla="*/ 0 h 290539"/>
                        <a:gd name="connsiteX4" fmla="*/ 0 w 238126"/>
                        <a:gd name="connsiteY4" fmla="*/ 114300 h 290539"/>
                        <a:gd name="connsiteX0" fmla="*/ 0 w 238126"/>
                        <a:gd name="connsiteY0" fmla="*/ 114300 h 290539"/>
                        <a:gd name="connsiteX1" fmla="*/ 73819 w 238126"/>
                        <a:gd name="connsiteY1" fmla="*/ 290513 h 290539"/>
                        <a:gd name="connsiteX2" fmla="*/ 238126 w 238126"/>
                        <a:gd name="connsiteY2" fmla="*/ 126207 h 290539"/>
                        <a:gd name="connsiteX3" fmla="*/ 152402 w 238126"/>
                        <a:gd name="connsiteY3" fmla="*/ 0 h 290539"/>
                        <a:gd name="connsiteX4" fmla="*/ 0 w 238126"/>
                        <a:gd name="connsiteY4" fmla="*/ 114300 h 290539"/>
                        <a:gd name="connsiteX0" fmla="*/ 0 w 238126"/>
                        <a:gd name="connsiteY0" fmla="*/ 114300 h 261972"/>
                        <a:gd name="connsiteX1" fmla="*/ 73819 w 238126"/>
                        <a:gd name="connsiteY1" fmla="*/ 261938 h 261972"/>
                        <a:gd name="connsiteX2" fmla="*/ 238126 w 238126"/>
                        <a:gd name="connsiteY2" fmla="*/ 126207 h 261972"/>
                        <a:gd name="connsiteX3" fmla="*/ 152402 w 238126"/>
                        <a:gd name="connsiteY3" fmla="*/ 0 h 261972"/>
                        <a:gd name="connsiteX4" fmla="*/ 0 w 238126"/>
                        <a:gd name="connsiteY4" fmla="*/ 114300 h 261972"/>
                        <a:gd name="connsiteX0" fmla="*/ 0 w 238126"/>
                        <a:gd name="connsiteY0" fmla="*/ 114300 h 273875"/>
                        <a:gd name="connsiteX1" fmla="*/ 83344 w 238126"/>
                        <a:gd name="connsiteY1" fmla="*/ 273845 h 273875"/>
                        <a:gd name="connsiteX2" fmla="*/ 238126 w 238126"/>
                        <a:gd name="connsiteY2" fmla="*/ 126207 h 273875"/>
                        <a:gd name="connsiteX3" fmla="*/ 152402 w 238126"/>
                        <a:gd name="connsiteY3" fmla="*/ 0 h 273875"/>
                        <a:gd name="connsiteX4" fmla="*/ 0 w 238126"/>
                        <a:gd name="connsiteY4" fmla="*/ 114300 h 273875"/>
                        <a:gd name="connsiteX0" fmla="*/ 0 w 238126"/>
                        <a:gd name="connsiteY0" fmla="*/ 114300 h 274418"/>
                        <a:gd name="connsiteX1" fmla="*/ 83344 w 238126"/>
                        <a:gd name="connsiteY1" fmla="*/ 273845 h 274418"/>
                        <a:gd name="connsiteX2" fmla="*/ 238126 w 238126"/>
                        <a:gd name="connsiteY2" fmla="*/ 126207 h 274418"/>
                        <a:gd name="connsiteX3" fmla="*/ 152402 w 238126"/>
                        <a:gd name="connsiteY3" fmla="*/ 0 h 274418"/>
                        <a:gd name="connsiteX4" fmla="*/ 0 w 238126"/>
                        <a:gd name="connsiteY4" fmla="*/ 114300 h 274418"/>
                        <a:gd name="connsiteX0" fmla="*/ 0 w 230982"/>
                        <a:gd name="connsiteY0" fmla="*/ 114300 h 273849"/>
                        <a:gd name="connsiteX1" fmla="*/ 83344 w 230982"/>
                        <a:gd name="connsiteY1" fmla="*/ 273845 h 273849"/>
                        <a:gd name="connsiteX2" fmla="*/ 230982 w 230982"/>
                        <a:gd name="connsiteY2" fmla="*/ 119063 h 273849"/>
                        <a:gd name="connsiteX3" fmla="*/ 152402 w 230982"/>
                        <a:gd name="connsiteY3" fmla="*/ 0 h 273849"/>
                        <a:gd name="connsiteX4" fmla="*/ 0 w 230982"/>
                        <a:gd name="connsiteY4" fmla="*/ 114300 h 273849"/>
                        <a:gd name="connsiteX0" fmla="*/ 0 w 230982"/>
                        <a:gd name="connsiteY0" fmla="*/ 114300 h 273850"/>
                        <a:gd name="connsiteX1" fmla="*/ 83344 w 230982"/>
                        <a:gd name="connsiteY1" fmla="*/ 273845 h 273850"/>
                        <a:gd name="connsiteX2" fmla="*/ 230982 w 230982"/>
                        <a:gd name="connsiteY2" fmla="*/ 119063 h 273850"/>
                        <a:gd name="connsiteX3" fmla="*/ 152402 w 230982"/>
                        <a:gd name="connsiteY3" fmla="*/ 0 h 273850"/>
                        <a:gd name="connsiteX4" fmla="*/ 0 w 230982"/>
                        <a:gd name="connsiteY4" fmla="*/ 114300 h 273850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0982" h="264325">
                          <a:moveTo>
                            <a:pt x="0" y="104775"/>
                          </a:moveTo>
                          <a:cubicBezTo>
                            <a:pt x="15081" y="165894"/>
                            <a:pt x="44847" y="263526"/>
                            <a:pt x="83344" y="264320"/>
                          </a:cubicBezTo>
                          <a:cubicBezTo>
                            <a:pt x="121841" y="265114"/>
                            <a:pt x="180976" y="183357"/>
                            <a:pt x="230982" y="109538"/>
                          </a:cubicBezTo>
                          <a:cubicBezTo>
                            <a:pt x="192882" y="72232"/>
                            <a:pt x="191296" y="83344"/>
                            <a:pt x="152402" y="0"/>
                          </a:cubicBezTo>
                          <a:cubicBezTo>
                            <a:pt x="105570" y="63500"/>
                            <a:pt x="94456" y="93662"/>
                            <a:pt x="0" y="104775"/>
                          </a:cubicBezTo>
                          <a:close/>
                        </a:path>
                      </a:pathLst>
                    </a:custGeom>
                    <a:solidFill>
                      <a:srgbClr val="F49A8F"/>
                    </a:solidFill>
                    <a:ln w="635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  <p:sp>
                  <p:nvSpPr>
                    <p:cNvPr id="112" name="フリーフォーム: 図形 111">
                      <a:extLst>
                        <a:ext uri="{FF2B5EF4-FFF2-40B4-BE49-F238E27FC236}">
                          <a16:creationId xmlns:a16="http://schemas.microsoft.com/office/drawing/2014/main" id="{930CC9B3-71AC-4A47-BB4D-464EA4EA3A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4576" y="5060158"/>
                      <a:ext cx="488156" cy="152578"/>
                    </a:xfrm>
                    <a:custGeom>
                      <a:avLst/>
                      <a:gdLst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578"/>
                        <a:gd name="connsiteX1" fmla="*/ 135731 w 488156"/>
                        <a:gd name="connsiteY1" fmla="*/ 138112 h 152578"/>
                        <a:gd name="connsiteX2" fmla="*/ 276225 w 488156"/>
                        <a:gd name="connsiteY2" fmla="*/ 26193 h 152578"/>
                        <a:gd name="connsiteX3" fmla="*/ 385763 w 488156"/>
                        <a:gd name="connsiteY3" fmla="*/ 152399 h 152578"/>
                        <a:gd name="connsiteX4" fmla="*/ 488156 w 488156"/>
                        <a:gd name="connsiteY4" fmla="*/ 42862 h 1525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8156" h="152578">
                          <a:moveTo>
                            <a:pt x="0" y="0"/>
                          </a:moveTo>
                          <a:cubicBezTo>
                            <a:pt x="31750" y="81756"/>
                            <a:pt x="89693" y="133746"/>
                            <a:pt x="135731" y="138112"/>
                          </a:cubicBezTo>
                          <a:cubicBezTo>
                            <a:pt x="181769" y="142478"/>
                            <a:pt x="250825" y="92074"/>
                            <a:pt x="276225" y="26193"/>
                          </a:cubicBezTo>
                          <a:cubicBezTo>
                            <a:pt x="293688" y="96837"/>
                            <a:pt x="349251" y="148430"/>
                            <a:pt x="385763" y="152399"/>
                          </a:cubicBezTo>
                          <a:cubicBezTo>
                            <a:pt x="422275" y="156368"/>
                            <a:pt x="461169" y="93661"/>
                            <a:pt x="488156" y="42862"/>
                          </a:cubicBezTo>
                        </a:path>
                      </a:pathLst>
                    </a:custGeom>
                    <a:noFill/>
                    <a:ln w="9525" cap="rnd">
                      <a:solidFill>
                        <a:schemeClr val="bg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</p:grpSp>
            </p:grpSp>
          </p:grpSp>
        </p:grpSp>
        <p:sp>
          <p:nvSpPr>
            <p:cNvPr id="369" name="テキスト ボックス 368">
              <a:extLst>
                <a:ext uri="{FF2B5EF4-FFF2-40B4-BE49-F238E27FC236}">
                  <a16:creationId xmlns:a16="http://schemas.microsoft.com/office/drawing/2014/main" id="{65CFA6FF-B3FF-49A6-9C3E-0A88D38D02FC}"/>
                </a:ext>
              </a:extLst>
            </p:cNvPr>
            <p:cNvSpPr txBox="1"/>
            <p:nvPr/>
          </p:nvSpPr>
          <p:spPr>
            <a:xfrm rot="465975" flipH="1">
              <a:off x="6224621" y="3226650"/>
              <a:ext cx="57579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900" b="1" dirty="0">
                  <a:effectLst>
                    <a:glow rad="127000">
                      <a:schemeClr val="bg1"/>
                    </a:glow>
                  </a:effectLst>
                  <a:latin typeface="メイリオ" panose="020B0604030504040204" pitchFamily="50" charset="-128"/>
                  <a:ea typeface="メイリオ" panose="020B0604030504040204" pitchFamily="50" charset="-128"/>
                </a:rPr>
                <a:t>コレッ</a:t>
              </a:r>
              <a:r>
                <a:rPr kumimoji="1" lang="en-US" altLang="ja-JP" sz="900" b="1" dirty="0">
                  <a:effectLst>
                    <a:glow rad="127000">
                      <a:schemeClr val="bg1"/>
                    </a:glow>
                  </a:effectLst>
                  <a:latin typeface="メイリオ" panose="020B0604030504040204" pitchFamily="50" charset="-128"/>
                  <a:ea typeface="メイリオ" panose="020B0604030504040204" pitchFamily="50" charset="-128"/>
                </a:rPr>
                <a:t>!</a:t>
              </a:r>
            </a:p>
          </p:txBody>
        </p:sp>
      </p:grp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49638D2A-9F7A-41EE-98EA-425FC1CB884E}"/>
              </a:ext>
            </a:extLst>
          </p:cNvPr>
          <p:cNvCxnSpPr>
            <a:cxnSpLocks/>
          </p:cNvCxnSpPr>
          <p:nvPr/>
        </p:nvCxnSpPr>
        <p:spPr>
          <a:xfrm>
            <a:off x="766338" y="2623708"/>
            <a:ext cx="3007025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グループ化 47">
            <a:extLst>
              <a:ext uri="{FF2B5EF4-FFF2-40B4-BE49-F238E27FC236}">
                <a16:creationId xmlns:a16="http://schemas.microsoft.com/office/drawing/2014/main" id="{F591A281-450B-450B-B408-F93A3EE8DEED}"/>
              </a:ext>
            </a:extLst>
          </p:cNvPr>
          <p:cNvGrpSpPr/>
          <p:nvPr/>
        </p:nvGrpSpPr>
        <p:grpSpPr>
          <a:xfrm>
            <a:off x="5114260" y="5629078"/>
            <a:ext cx="185394" cy="185394"/>
            <a:chOff x="5434135" y="5629078"/>
            <a:chExt cx="185394" cy="185394"/>
          </a:xfrm>
        </p:grpSpPr>
        <p:sp>
          <p:nvSpPr>
            <p:cNvPr id="46" name="楕円 45">
              <a:extLst>
                <a:ext uri="{FF2B5EF4-FFF2-40B4-BE49-F238E27FC236}">
                  <a16:creationId xmlns:a16="http://schemas.microsoft.com/office/drawing/2014/main" id="{870ABD28-17ED-4DD3-9063-5AEF106CEB32}"/>
                </a:ext>
              </a:extLst>
            </p:cNvPr>
            <p:cNvSpPr/>
            <p:nvPr/>
          </p:nvSpPr>
          <p:spPr>
            <a:xfrm>
              <a:off x="5434135" y="5629078"/>
              <a:ext cx="185394" cy="1853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chemeClr val="bg1">
                  <a:lumMod val="6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7" name="二等辺三角形 46">
              <a:extLst>
                <a:ext uri="{FF2B5EF4-FFF2-40B4-BE49-F238E27FC236}">
                  <a16:creationId xmlns:a16="http://schemas.microsoft.com/office/drawing/2014/main" id="{189FA55E-592B-4273-9EA6-FB5535E321A4}"/>
                </a:ext>
              </a:extLst>
            </p:cNvPr>
            <p:cNvSpPr/>
            <p:nvPr/>
          </p:nvSpPr>
          <p:spPr>
            <a:xfrm rot="16200000">
              <a:off x="5456688" y="5682674"/>
              <a:ext cx="110108" cy="9092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81" name="グループ化 180">
            <a:extLst>
              <a:ext uri="{FF2B5EF4-FFF2-40B4-BE49-F238E27FC236}">
                <a16:creationId xmlns:a16="http://schemas.microsoft.com/office/drawing/2014/main" id="{F7E1B50E-2F4E-4463-B9CF-7E03BC6E9D6C}"/>
              </a:ext>
            </a:extLst>
          </p:cNvPr>
          <p:cNvGrpSpPr/>
          <p:nvPr/>
        </p:nvGrpSpPr>
        <p:grpSpPr>
          <a:xfrm rot="3600000">
            <a:off x="6155569" y="5628183"/>
            <a:ext cx="185394" cy="185394"/>
            <a:chOff x="5434135" y="5629078"/>
            <a:chExt cx="185394" cy="185394"/>
          </a:xfrm>
        </p:grpSpPr>
        <p:sp>
          <p:nvSpPr>
            <p:cNvPr id="182" name="楕円 181">
              <a:extLst>
                <a:ext uri="{FF2B5EF4-FFF2-40B4-BE49-F238E27FC236}">
                  <a16:creationId xmlns:a16="http://schemas.microsoft.com/office/drawing/2014/main" id="{999091DC-281A-454F-83BA-CF800FB87ED9}"/>
                </a:ext>
              </a:extLst>
            </p:cNvPr>
            <p:cNvSpPr/>
            <p:nvPr/>
          </p:nvSpPr>
          <p:spPr>
            <a:xfrm>
              <a:off x="5434135" y="5629078"/>
              <a:ext cx="185394" cy="1853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chemeClr val="bg1">
                  <a:lumMod val="6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3" name="二等辺三角形 182">
              <a:extLst>
                <a:ext uri="{FF2B5EF4-FFF2-40B4-BE49-F238E27FC236}">
                  <a16:creationId xmlns:a16="http://schemas.microsoft.com/office/drawing/2014/main" id="{8C486F37-C43C-434D-9F74-96D372E5F25B}"/>
                </a:ext>
              </a:extLst>
            </p:cNvPr>
            <p:cNvSpPr/>
            <p:nvPr/>
          </p:nvSpPr>
          <p:spPr>
            <a:xfrm rot="16200000">
              <a:off x="5456688" y="5682674"/>
              <a:ext cx="110108" cy="9092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912CCFD4-2EFA-4831-A35E-978B36F4F00E}"/>
              </a:ext>
            </a:extLst>
          </p:cNvPr>
          <p:cNvGrpSpPr/>
          <p:nvPr/>
        </p:nvGrpSpPr>
        <p:grpSpPr>
          <a:xfrm>
            <a:off x="4831592" y="5594999"/>
            <a:ext cx="235689" cy="234291"/>
            <a:chOff x="6381328" y="5603734"/>
            <a:chExt cx="235689" cy="234291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id="{30E4901C-A70E-4EC6-9466-20BFF1C1A058}"/>
                </a:ext>
              </a:extLst>
            </p:cNvPr>
            <p:cNvSpPr/>
            <p:nvPr/>
          </p:nvSpPr>
          <p:spPr>
            <a:xfrm>
              <a:off x="6381328" y="5603734"/>
              <a:ext cx="235689" cy="234291"/>
            </a:xfrm>
            <a:prstGeom prst="rect">
              <a:avLst/>
            </a:prstGeom>
            <a:solidFill>
              <a:srgbClr val="F2F2F2">
                <a:alpha val="50196"/>
              </a:srgbClr>
            </a:solidFill>
            <a:ln w="952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pic>
          <p:nvPicPr>
            <p:cNvPr id="190" name="図 189" descr="アイコン&#10;&#10;自動的に生成された説明">
              <a:extLst>
                <a:ext uri="{FF2B5EF4-FFF2-40B4-BE49-F238E27FC236}">
                  <a16:creationId xmlns:a16="http://schemas.microsoft.com/office/drawing/2014/main" id="{AF00E239-C1BE-4197-BA86-93FDF9BCA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199" y="5603734"/>
              <a:ext cx="234291" cy="234291"/>
            </a:xfrm>
            <a:custGeom>
              <a:avLst/>
              <a:gdLst>
                <a:gd name="connsiteX0" fmla="*/ 0 w 234291"/>
                <a:gd name="connsiteY0" fmla="*/ 0 h 234291"/>
                <a:gd name="connsiteX1" fmla="*/ 234291 w 234291"/>
                <a:gd name="connsiteY1" fmla="*/ 0 h 234291"/>
                <a:gd name="connsiteX2" fmla="*/ 234291 w 234291"/>
                <a:gd name="connsiteY2" fmla="*/ 234291 h 234291"/>
                <a:gd name="connsiteX3" fmla="*/ 0 w 234291"/>
                <a:gd name="connsiteY3" fmla="*/ 234291 h 234291"/>
                <a:gd name="connsiteX4" fmla="*/ 0 w 234291"/>
                <a:gd name="connsiteY4" fmla="*/ 0 h 234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291" h="234291" fill="none" extrusionOk="0">
                  <a:moveTo>
                    <a:pt x="0" y="0"/>
                  </a:moveTo>
                  <a:cubicBezTo>
                    <a:pt x="107804" y="4996"/>
                    <a:pt x="142996" y="-3605"/>
                    <a:pt x="234291" y="0"/>
                  </a:cubicBezTo>
                  <a:cubicBezTo>
                    <a:pt x="222942" y="78920"/>
                    <a:pt x="233270" y="142281"/>
                    <a:pt x="234291" y="234291"/>
                  </a:cubicBezTo>
                  <a:cubicBezTo>
                    <a:pt x="147906" y="224322"/>
                    <a:pt x="98748" y="231308"/>
                    <a:pt x="0" y="234291"/>
                  </a:cubicBezTo>
                  <a:cubicBezTo>
                    <a:pt x="-88" y="129025"/>
                    <a:pt x="9695" y="109425"/>
                    <a:pt x="0" y="0"/>
                  </a:cubicBezTo>
                  <a:close/>
                </a:path>
                <a:path w="234291" h="234291" stroke="0" extrusionOk="0">
                  <a:moveTo>
                    <a:pt x="0" y="0"/>
                  </a:moveTo>
                  <a:cubicBezTo>
                    <a:pt x="71020" y="4167"/>
                    <a:pt x="173510" y="-7199"/>
                    <a:pt x="234291" y="0"/>
                  </a:cubicBezTo>
                  <a:cubicBezTo>
                    <a:pt x="234883" y="72748"/>
                    <a:pt x="240035" y="150436"/>
                    <a:pt x="234291" y="234291"/>
                  </a:cubicBezTo>
                  <a:cubicBezTo>
                    <a:pt x="145843" y="242562"/>
                    <a:pt x="97751" y="226281"/>
                    <a:pt x="0" y="234291"/>
                  </a:cubicBezTo>
                  <a:cubicBezTo>
                    <a:pt x="-7901" y="187304"/>
                    <a:pt x="9553" y="51474"/>
                    <a:pt x="0" y="0"/>
                  </a:cubicBezTo>
                  <a:close/>
                </a:path>
              </a:pathLst>
            </a:custGeom>
            <a:ln w="3175">
              <a:solidFill>
                <a:schemeClr val="tx1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60736728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glow>
                <a:schemeClr val="accent1">
                  <a:alpha val="40000"/>
                </a:schemeClr>
              </a:glow>
            </a:effectLst>
          </p:spPr>
        </p:pic>
      </p:grp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3D4B1C26-8B8B-4AF6-BE10-F6B290AD9552}"/>
              </a:ext>
            </a:extLst>
          </p:cNvPr>
          <p:cNvSpPr txBox="1"/>
          <p:nvPr/>
        </p:nvSpPr>
        <p:spPr>
          <a:xfrm>
            <a:off x="-15456" y="5074769"/>
            <a:ext cx="5373549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rgbClr val="FFFF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スポット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に</a:t>
            </a:r>
            <a:r>
              <a:rPr kumimoji="1" lang="ja-JP" altLang="en-US" sz="2800" b="1" dirty="0">
                <a:solidFill>
                  <a:srgbClr val="FFFF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破片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を貯めると</a:t>
            </a:r>
            <a:endParaRPr kumimoji="1" lang="en-US" altLang="ja-JP" sz="2800" b="1">
              <a:solidFill>
                <a:schemeClr val="bg1"/>
              </a:solidFill>
              <a:effectLst>
                <a:glow rad="431800">
                  <a:schemeClr val="tx1">
                    <a:alpha val="60000"/>
                  </a:schemeClr>
                </a:glow>
              </a:effectLst>
            </a:endParaRPr>
          </a:p>
          <a:p>
            <a:pPr algn="ctr"/>
            <a:endParaRPr kumimoji="1" lang="en-US" altLang="ja-JP" sz="1100" b="1">
              <a:solidFill>
                <a:schemeClr val="bg1"/>
              </a:solidFill>
              <a:effectLst>
                <a:glow rad="431800">
                  <a:schemeClr val="tx1">
                    <a:alpha val="60000"/>
                  </a:schemeClr>
                </a:glow>
              </a:effectLst>
            </a:endParaRPr>
          </a:p>
          <a:p>
            <a:pPr algn="ctr"/>
            <a:r>
              <a:rPr kumimoji="1" lang="ja-JP" altLang="en-US" sz="2800" b="1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道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ができる！</a:t>
            </a:r>
          </a:p>
        </p:txBody>
      </p: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62F665B8-84FE-4D8D-AD35-338401A54F29}"/>
              </a:ext>
            </a:extLst>
          </p:cNvPr>
          <p:cNvSpPr txBox="1"/>
          <p:nvPr/>
        </p:nvSpPr>
        <p:spPr>
          <a:xfrm>
            <a:off x="1712452" y="2809848"/>
            <a:ext cx="5373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オブジェクトを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破壊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して</a:t>
            </a:r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E3ED6AAF-2BC0-473C-8806-C0CD49D668C0}"/>
              </a:ext>
            </a:extLst>
          </p:cNvPr>
          <p:cNvSpPr/>
          <p:nvPr/>
        </p:nvSpPr>
        <p:spPr>
          <a:xfrm>
            <a:off x="3645025" y="6489938"/>
            <a:ext cx="3136336" cy="2748792"/>
          </a:xfrm>
          <a:prstGeom prst="roundRect">
            <a:avLst>
              <a:gd name="adj" fmla="val 10211"/>
            </a:avLst>
          </a:prstGeom>
          <a:noFill/>
          <a:ln>
            <a:solidFill>
              <a:schemeClr val="tx1"/>
            </a:solidFill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175" name="四角形: 角を丸くする 174">
            <a:extLst>
              <a:ext uri="{FF2B5EF4-FFF2-40B4-BE49-F238E27FC236}">
                <a16:creationId xmlns:a16="http://schemas.microsoft.com/office/drawing/2014/main" id="{D87133C8-0E65-4A84-A5D8-C4FED719BAA4}"/>
              </a:ext>
            </a:extLst>
          </p:cNvPr>
          <p:cNvSpPr/>
          <p:nvPr/>
        </p:nvSpPr>
        <p:spPr>
          <a:xfrm>
            <a:off x="80825" y="6498675"/>
            <a:ext cx="3223563" cy="2714593"/>
          </a:xfrm>
          <a:prstGeom prst="roundRect">
            <a:avLst>
              <a:gd name="adj" fmla="val 10211"/>
            </a:avLst>
          </a:prstGeom>
          <a:noFill/>
          <a:ln w="12700">
            <a:solidFill>
              <a:schemeClr val="tx1"/>
            </a:solidFill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rgbClr val="F31D25"/>
                </a:glow>
              </a:effectLst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F07DCCFC-D5A2-439F-BD45-2BBE68F2F3E5}"/>
              </a:ext>
            </a:extLst>
          </p:cNvPr>
          <p:cNvSpPr/>
          <p:nvPr/>
        </p:nvSpPr>
        <p:spPr>
          <a:xfrm flipV="1">
            <a:off x="3718957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pic>
        <p:nvPicPr>
          <p:cNvPr id="32" name="図 31" descr="ナイフ が含まれている画像&#10;&#10;自動的に生成された説明">
            <a:extLst>
              <a:ext uri="{FF2B5EF4-FFF2-40B4-BE49-F238E27FC236}">
                <a16:creationId xmlns:a16="http://schemas.microsoft.com/office/drawing/2014/main" id="{B0449FEC-F074-4FC0-A36D-13D2182B830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033" y="6785307"/>
            <a:ext cx="3291615" cy="1851534"/>
          </a:xfrm>
          <a:prstGeom prst="rect">
            <a:avLst/>
          </a:prstGeom>
          <a:effectLst>
            <a:glow rad="127000">
              <a:srgbClr val="71B8FF"/>
            </a:glow>
          </a:effectLst>
        </p:spPr>
      </p:pic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216E4314-A912-4CB8-BB00-8F643C462DF5}"/>
              </a:ext>
            </a:extLst>
          </p:cNvPr>
          <p:cNvGrpSpPr/>
          <p:nvPr/>
        </p:nvGrpSpPr>
        <p:grpSpPr>
          <a:xfrm>
            <a:off x="5618104" y="8227720"/>
            <a:ext cx="987423" cy="358827"/>
            <a:chOff x="4983992" y="5377036"/>
            <a:chExt cx="1785425" cy="613389"/>
          </a:xfrm>
        </p:grpSpPr>
        <p:grpSp>
          <p:nvGrpSpPr>
            <p:cNvPr id="186" name="グループ化 185">
              <a:extLst>
                <a:ext uri="{FF2B5EF4-FFF2-40B4-BE49-F238E27FC236}">
                  <a16:creationId xmlns:a16="http://schemas.microsoft.com/office/drawing/2014/main" id="{4F2AA0B0-F1CC-458A-A385-4B7D8362D654}"/>
                </a:ext>
              </a:extLst>
            </p:cNvPr>
            <p:cNvGrpSpPr/>
            <p:nvPr/>
          </p:nvGrpSpPr>
          <p:grpSpPr>
            <a:xfrm>
              <a:off x="5569177" y="5377036"/>
              <a:ext cx="613966" cy="613389"/>
              <a:chOff x="5234978" y="6519692"/>
              <a:chExt cx="613966" cy="613389"/>
            </a:xfrm>
            <a:effectLst>
              <a:glow rad="127000">
                <a:schemeClr val="bg1">
                  <a:alpha val="74000"/>
                </a:schemeClr>
              </a:glow>
            </a:effectLst>
          </p:grpSpPr>
          <p:sp>
            <p:nvSpPr>
              <p:cNvPr id="187" name="正方形/長方形 186">
                <a:extLst>
                  <a:ext uri="{FF2B5EF4-FFF2-40B4-BE49-F238E27FC236}">
                    <a16:creationId xmlns:a16="http://schemas.microsoft.com/office/drawing/2014/main" id="{EF24B077-C587-4AD5-B275-3959D99DBF0C}"/>
                  </a:ext>
                </a:extLst>
              </p:cNvPr>
              <p:cNvSpPr/>
              <p:nvPr/>
            </p:nvSpPr>
            <p:spPr>
              <a:xfrm>
                <a:off x="5234978" y="6519692"/>
                <a:ext cx="613965" cy="61032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noFill/>
                </a:endParaRPr>
              </a:p>
            </p:txBody>
          </p:sp>
          <p:pic>
            <p:nvPicPr>
              <p:cNvPr id="191" name="図 190" descr="Cgで描かれたナイフ&#10;&#10;低い精度で自動的に生成された説明">
                <a:extLst>
                  <a:ext uri="{FF2B5EF4-FFF2-40B4-BE49-F238E27FC236}">
                    <a16:creationId xmlns:a16="http://schemas.microsoft.com/office/drawing/2014/main" id="{9359E88C-3BC9-40F9-84EB-AFE6A96197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38622" y="6522759"/>
                <a:ext cx="610322" cy="610322"/>
              </a:xfrm>
              <a:custGeom>
                <a:avLst/>
                <a:gdLst>
                  <a:gd name="connsiteX0" fmla="*/ 0 w 337537"/>
                  <a:gd name="connsiteY0" fmla="*/ 0 h 357033"/>
                  <a:gd name="connsiteX1" fmla="*/ 337537 w 337537"/>
                  <a:gd name="connsiteY1" fmla="*/ 0 h 357033"/>
                  <a:gd name="connsiteX2" fmla="*/ 337537 w 337537"/>
                  <a:gd name="connsiteY2" fmla="*/ 357033 h 357033"/>
                  <a:gd name="connsiteX3" fmla="*/ 0 w 337537"/>
                  <a:gd name="connsiteY3" fmla="*/ 357033 h 357033"/>
                  <a:gd name="connsiteX4" fmla="*/ 0 w 337537"/>
                  <a:gd name="connsiteY4" fmla="*/ 0 h 357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7537" h="357033" fill="none" extrusionOk="0">
                    <a:moveTo>
                      <a:pt x="0" y="0"/>
                    </a:moveTo>
                    <a:cubicBezTo>
                      <a:pt x="156288" y="-15729"/>
                      <a:pt x="228434" y="-1115"/>
                      <a:pt x="337537" y="0"/>
                    </a:cubicBezTo>
                    <a:cubicBezTo>
                      <a:pt x="346451" y="106463"/>
                      <a:pt x="354371" y="187410"/>
                      <a:pt x="337537" y="357033"/>
                    </a:cubicBezTo>
                    <a:cubicBezTo>
                      <a:pt x="212430" y="353951"/>
                      <a:pt x="157308" y="344696"/>
                      <a:pt x="0" y="357033"/>
                    </a:cubicBezTo>
                    <a:cubicBezTo>
                      <a:pt x="2975" y="277291"/>
                      <a:pt x="-15" y="161554"/>
                      <a:pt x="0" y="0"/>
                    </a:cubicBezTo>
                    <a:close/>
                  </a:path>
                  <a:path w="337537" h="357033" stroke="0" extrusionOk="0">
                    <a:moveTo>
                      <a:pt x="0" y="0"/>
                    </a:moveTo>
                    <a:cubicBezTo>
                      <a:pt x="123939" y="9386"/>
                      <a:pt x="171597" y="-6790"/>
                      <a:pt x="337537" y="0"/>
                    </a:cubicBezTo>
                    <a:cubicBezTo>
                      <a:pt x="346399" y="150573"/>
                      <a:pt x="327406" y="238564"/>
                      <a:pt x="337537" y="357033"/>
                    </a:cubicBezTo>
                    <a:cubicBezTo>
                      <a:pt x="260236" y="372272"/>
                      <a:pt x="93403" y="366069"/>
                      <a:pt x="0" y="357033"/>
                    </a:cubicBezTo>
                    <a:cubicBezTo>
                      <a:pt x="-6392" y="216361"/>
                      <a:pt x="-16943" y="177885"/>
                      <a:pt x="0" y="0"/>
                    </a:cubicBezTo>
                    <a:close/>
                  </a:path>
                </a:pathLst>
              </a:custGeom>
              <a:ln w="28575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2854896300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</p:pic>
        </p:grpSp>
        <p:grpSp>
          <p:nvGrpSpPr>
            <p:cNvPr id="192" name="グループ化 191">
              <a:extLst>
                <a:ext uri="{FF2B5EF4-FFF2-40B4-BE49-F238E27FC236}">
                  <a16:creationId xmlns:a16="http://schemas.microsoft.com/office/drawing/2014/main" id="{CA07C64C-D5F5-4C31-BC26-17ECFE65EB40}"/>
                </a:ext>
              </a:extLst>
            </p:cNvPr>
            <p:cNvGrpSpPr/>
            <p:nvPr/>
          </p:nvGrpSpPr>
          <p:grpSpPr>
            <a:xfrm>
              <a:off x="6533728" y="5756134"/>
              <a:ext cx="235689" cy="234291"/>
              <a:chOff x="6381328" y="5603734"/>
              <a:chExt cx="235689" cy="234291"/>
            </a:xfrm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grpSpPr>
          <p:sp>
            <p:nvSpPr>
              <p:cNvPr id="193" name="正方形/長方形 192">
                <a:extLst>
                  <a:ext uri="{FF2B5EF4-FFF2-40B4-BE49-F238E27FC236}">
                    <a16:creationId xmlns:a16="http://schemas.microsoft.com/office/drawing/2014/main" id="{E67432A8-0BEC-461F-8A8D-C6A426B9294C}"/>
                  </a:ext>
                </a:extLst>
              </p:cNvPr>
              <p:cNvSpPr/>
              <p:nvPr/>
            </p:nvSpPr>
            <p:spPr>
              <a:xfrm>
                <a:off x="6381328" y="5603734"/>
                <a:ext cx="235689" cy="234291"/>
              </a:xfrm>
              <a:prstGeom prst="rect">
                <a:avLst/>
              </a:prstGeom>
              <a:solidFill>
                <a:srgbClr val="F2F2F2">
                  <a:alpha val="50196"/>
                </a:srgbClr>
              </a:solidFill>
              <a:ln w="9525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pic>
            <p:nvPicPr>
              <p:cNvPr id="194" name="図 193" descr="アイコン&#10;&#10;自動的に生成された説明">
                <a:extLst>
                  <a:ext uri="{FF2B5EF4-FFF2-40B4-BE49-F238E27FC236}">
                    <a16:creationId xmlns:a16="http://schemas.microsoft.com/office/drawing/2014/main" id="{ECE09F5F-4972-465B-984E-9B6A342660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82199" y="5603734"/>
                <a:ext cx="234291" cy="234291"/>
              </a:xfrm>
              <a:custGeom>
                <a:avLst/>
                <a:gdLst>
                  <a:gd name="connsiteX0" fmla="*/ 0 w 129574"/>
                  <a:gd name="connsiteY0" fmla="*/ 0 h 137058"/>
                  <a:gd name="connsiteX1" fmla="*/ 129574 w 129574"/>
                  <a:gd name="connsiteY1" fmla="*/ 0 h 137058"/>
                  <a:gd name="connsiteX2" fmla="*/ 129574 w 129574"/>
                  <a:gd name="connsiteY2" fmla="*/ 137058 h 137058"/>
                  <a:gd name="connsiteX3" fmla="*/ 0 w 129574"/>
                  <a:gd name="connsiteY3" fmla="*/ 137058 h 137058"/>
                  <a:gd name="connsiteX4" fmla="*/ 0 w 129574"/>
                  <a:gd name="connsiteY4" fmla="*/ 0 h 137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574" h="137058" fill="none" extrusionOk="0">
                    <a:moveTo>
                      <a:pt x="0" y="0"/>
                    </a:moveTo>
                    <a:cubicBezTo>
                      <a:pt x="37820" y="1338"/>
                      <a:pt x="65091" y="5323"/>
                      <a:pt x="129574" y="0"/>
                    </a:cubicBezTo>
                    <a:cubicBezTo>
                      <a:pt x="129699" y="33414"/>
                      <a:pt x="134692" y="99377"/>
                      <a:pt x="129574" y="137058"/>
                    </a:cubicBezTo>
                    <a:cubicBezTo>
                      <a:pt x="76786" y="131169"/>
                      <a:pt x="59237" y="139337"/>
                      <a:pt x="0" y="137058"/>
                    </a:cubicBezTo>
                    <a:cubicBezTo>
                      <a:pt x="-1389" y="94648"/>
                      <a:pt x="-1041" y="47981"/>
                      <a:pt x="0" y="0"/>
                    </a:cubicBezTo>
                    <a:close/>
                  </a:path>
                  <a:path w="129574" h="137058" stroke="0" extrusionOk="0">
                    <a:moveTo>
                      <a:pt x="0" y="0"/>
                    </a:moveTo>
                    <a:cubicBezTo>
                      <a:pt x="45620" y="-1599"/>
                      <a:pt x="74328" y="-4104"/>
                      <a:pt x="129574" y="0"/>
                    </a:cubicBezTo>
                    <a:cubicBezTo>
                      <a:pt x="128422" y="59252"/>
                      <a:pt x="134265" y="105273"/>
                      <a:pt x="129574" y="137058"/>
                    </a:cubicBezTo>
                    <a:cubicBezTo>
                      <a:pt x="76978" y="139072"/>
                      <a:pt x="50588" y="142020"/>
                      <a:pt x="0" y="137058"/>
                    </a:cubicBezTo>
                    <a:cubicBezTo>
                      <a:pt x="3146" y="94068"/>
                      <a:pt x="-5551" y="28920"/>
                      <a:pt x="0" y="0"/>
                    </a:cubicBezTo>
                    <a:close/>
                  </a:path>
                </a:pathLst>
              </a:custGeom>
              <a:ln w="3175">
                <a:solidFill>
                  <a:schemeClr val="tx1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607367288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  <a:effectLst>
                <a:glow>
                  <a:schemeClr val="accent1">
                    <a:alpha val="40000"/>
                  </a:schemeClr>
                </a:glow>
              </a:effectLst>
            </p:spPr>
          </p:pic>
        </p:grpSp>
        <p:grpSp>
          <p:nvGrpSpPr>
            <p:cNvPr id="195" name="グループ化 194">
              <a:extLst>
                <a:ext uri="{FF2B5EF4-FFF2-40B4-BE49-F238E27FC236}">
                  <a16:creationId xmlns:a16="http://schemas.microsoft.com/office/drawing/2014/main" id="{FD4BFAE0-0075-4B55-B87D-0CF6F6D424C4}"/>
                </a:ext>
              </a:extLst>
            </p:cNvPr>
            <p:cNvGrpSpPr/>
            <p:nvPr/>
          </p:nvGrpSpPr>
          <p:grpSpPr>
            <a:xfrm>
              <a:off x="5266660" y="5781478"/>
              <a:ext cx="185394" cy="185394"/>
              <a:chOff x="5434135" y="5629078"/>
              <a:chExt cx="185394" cy="185394"/>
            </a:xfrm>
          </p:grpSpPr>
          <p:sp>
            <p:nvSpPr>
              <p:cNvPr id="196" name="楕円 195">
                <a:extLst>
                  <a:ext uri="{FF2B5EF4-FFF2-40B4-BE49-F238E27FC236}">
                    <a16:creationId xmlns:a16="http://schemas.microsoft.com/office/drawing/2014/main" id="{2A566308-B26C-43D1-B8B2-16D6DA3A4E82}"/>
                  </a:ext>
                </a:extLst>
              </p:cNvPr>
              <p:cNvSpPr/>
              <p:nvPr/>
            </p:nvSpPr>
            <p:spPr>
              <a:xfrm>
                <a:off x="5434135" y="5629078"/>
                <a:ext cx="185394" cy="18539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chemeClr val="bg1">
                    <a:lumMod val="65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97" name="二等辺三角形 196">
                <a:extLst>
                  <a:ext uri="{FF2B5EF4-FFF2-40B4-BE49-F238E27FC236}">
                    <a16:creationId xmlns:a16="http://schemas.microsoft.com/office/drawing/2014/main" id="{05A841CB-42AA-4ED9-9021-94677066F3D8}"/>
                  </a:ext>
                </a:extLst>
              </p:cNvPr>
              <p:cNvSpPr/>
              <p:nvPr/>
            </p:nvSpPr>
            <p:spPr>
              <a:xfrm rot="16200000">
                <a:off x="5456688" y="5682674"/>
                <a:ext cx="110108" cy="9092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98" name="グループ化 197">
              <a:extLst>
                <a:ext uri="{FF2B5EF4-FFF2-40B4-BE49-F238E27FC236}">
                  <a16:creationId xmlns:a16="http://schemas.microsoft.com/office/drawing/2014/main" id="{CDB9249C-4EB4-4071-A501-2FC7BDE118B0}"/>
                </a:ext>
              </a:extLst>
            </p:cNvPr>
            <p:cNvGrpSpPr/>
            <p:nvPr/>
          </p:nvGrpSpPr>
          <p:grpSpPr>
            <a:xfrm rot="3600000">
              <a:off x="6307969" y="5780583"/>
              <a:ext cx="185394" cy="185394"/>
              <a:chOff x="5434135" y="5629078"/>
              <a:chExt cx="185394" cy="185394"/>
            </a:xfrm>
          </p:grpSpPr>
          <p:sp>
            <p:nvSpPr>
              <p:cNvPr id="199" name="楕円 198">
                <a:extLst>
                  <a:ext uri="{FF2B5EF4-FFF2-40B4-BE49-F238E27FC236}">
                    <a16:creationId xmlns:a16="http://schemas.microsoft.com/office/drawing/2014/main" id="{3DC1BDBD-BE4A-4D55-A3FD-2C99DB726C68}"/>
                  </a:ext>
                </a:extLst>
              </p:cNvPr>
              <p:cNvSpPr/>
              <p:nvPr/>
            </p:nvSpPr>
            <p:spPr>
              <a:xfrm>
                <a:off x="5434135" y="5629078"/>
                <a:ext cx="185394" cy="18539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chemeClr val="bg1">
                    <a:lumMod val="65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00" name="二等辺三角形 199">
                <a:extLst>
                  <a:ext uri="{FF2B5EF4-FFF2-40B4-BE49-F238E27FC236}">
                    <a16:creationId xmlns:a16="http://schemas.microsoft.com/office/drawing/2014/main" id="{74612BBC-D556-4F84-87C8-E540A1D1B78B}"/>
                  </a:ext>
                </a:extLst>
              </p:cNvPr>
              <p:cNvSpPr/>
              <p:nvPr/>
            </p:nvSpPr>
            <p:spPr>
              <a:xfrm rot="16200000">
                <a:off x="5456688" y="5682674"/>
                <a:ext cx="110108" cy="9092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01" name="グループ化 200">
              <a:extLst>
                <a:ext uri="{FF2B5EF4-FFF2-40B4-BE49-F238E27FC236}">
                  <a16:creationId xmlns:a16="http://schemas.microsoft.com/office/drawing/2014/main" id="{3664A826-84A8-450D-8878-7BCF47D986D9}"/>
                </a:ext>
              </a:extLst>
            </p:cNvPr>
            <p:cNvGrpSpPr/>
            <p:nvPr/>
          </p:nvGrpSpPr>
          <p:grpSpPr>
            <a:xfrm>
              <a:off x="4983992" y="5747399"/>
              <a:ext cx="235689" cy="234291"/>
              <a:chOff x="6381328" y="5603734"/>
              <a:chExt cx="235689" cy="234291"/>
            </a:xfrm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grpSpPr>
          <p:sp>
            <p:nvSpPr>
              <p:cNvPr id="202" name="正方形/長方形 201">
                <a:extLst>
                  <a:ext uri="{FF2B5EF4-FFF2-40B4-BE49-F238E27FC236}">
                    <a16:creationId xmlns:a16="http://schemas.microsoft.com/office/drawing/2014/main" id="{84CCD4CD-AE06-4186-BB60-E4B25D0773AF}"/>
                  </a:ext>
                </a:extLst>
              </p:cNvPr>
              <p:cNvSpPr/>
              <p:nvPr/>
            </p:nvSpPr>
            <p:spPr>
              <a:xfrm>
                <a:off x="6381328" y="5603734"/>
                <a:ext cx="235689" cy="234291"/>
              </a:xfrm>
              <a:prstGeom prst="rect">
                <a:avLst/>
              </a:prstGeom>
              <a:solidFill>
                <a:srgbClr val="F2F2F2">
                  <a:alpha val="50196"/>
                </a:srgbClr>
              </a:solidFill>
              <a:ln w="9525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pic>
            <p:nvPicPr>
              <p:cNvPr id="203" name="図 202" descr="アイコン&#10;&#10;自動的に生成された説明">
                <a:extLst>
                  <a:ext uri="{FF2B5EF4-FFF2-40B4-BE49-F238E27FC236}">
                    <a16:creationId xmlns:a16="http://schemas.microsoft.com/office/drawing/2014/main" id="{2F3926C6-09DF-4763-AA09-C7E61A944C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82199" y="5603734"/>
                <a:ext cx="234291" cy="234291"/>
              </a:xfrm>
              <a:custGeom>
                <a:avLst/>
                <a:gdLst>
                  <a:gd name="connsiteX0" fmla="*/ 0 w 129574"/>
                  <a:gd name="connsiteY0" fmla="*/ 0 h 137058"/>
                  <a:gd name="connsiteX1" fmla="*/ 129574 w 129574"/>
                  <a:gd name="connsiteY1" fmla="*/ 0 h 137058"/>
                  <a:gd name="connsiteX2" fmla="*/ 129574 w 129574"/>
                  <a:gd name="connsiteY2" fmla="*/ 137058 h 137058"/>
                  <a:gd name="connsiteX3" fmla="*/ 0 w 129574"/>
                  <a:gd name="connsiteY3" fmla="*/ 137058 h 137058"/>
                  <a:gd name="connsiteX4" fmla="*/ 0 w 129574"/>
                  <a:gd name="connsiteY4" fmla="*/ 0 h 137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9574" h="137058" fill="none" extrusionOk="0">
                    <a:moveTo>
                      <a:pt x="0" y="0"/>
                    </a:moveTo>
                    <a:cubicBezTo>
                      <a:pt x="37820" y="1338"/>
                      <a:pt x="65091" y="5323"/>
                      <a:pt x="129574" y="0"/>
                    </a:cubicBezTo>
                    <a:cubicBezTo>
                      <a:pt x="129699" y="33414"/>
                      <a:pt x="134692" y="99377"/>
                      <a:pt x="129574" y="137058"/>
                    </a:cubicBezTo>
                    <a:cubicBezTo>
                      <a:pt x="76786" y="131169"/>
                      <a:pt x="59237" y="139337"/>
                      <a:pt x="0" y="137058"/>
                    </a:cubicBezTo>
                    <a:cubicBezTo>
                      <a:pt x="-1389" y="94648"/>
                      <a:pt x="-1041" y="47981"/>
                      <a:pt x="0" y="0"/>
                    </a:cubicBezTo>
                    <a:close/>
                  </a:path>
                  <a:path w="129574" h="137058" stroke="0" extrusionOk="0">
                    <a:moveTo>
                      <a:pt x="0" y="0"/>
                    </a:moveTo>
                    <a:cubicBezTo>
                      <a:pt x="45620" y="-1599"/>
                      <a:pt x="74328" y="-4104"/>
                      <a:pt x="129574" y="0"/>
                    </a:cubicBezTo>
                    <a:cubicBezTo>
                      <a:pt x="128422" y="59252"/>
                      <a:pt x="134265" y="105273"/>
                      <a:pt x="129574" y="137058"/>
                    </a:cubicBezTo>
                    <a:cubicBezTo>
                      <a:pt x="76978" y="139072"/>
                      <a:pt x="50588" y="142020"/>
                      <a:pt x="0" y="137058"/>
                    </a:cubicBezTo>
                    <a:cubicBezTo>
                      <a:pt x="3146" y="94068"/>
                      <a:pt x="-5551" y="28920"/>
                      <a:pt x="0" y="0"/>
                    </a:cubicBezTo>
                    <a:close/>
                  </a:path>
                </a:pathLst>
              </a:custGeom>
              <a:ln w="3175">
                <a:solidFill>
                  <a:schemeClr val="tx1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607367288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  <a:effectLst>
                <a:glow>
                  <a:schemeClr val="accent1">
                    <a:alpha val="40000"/>
                  </a:schemeClr>
                </a:glow>
              </a:effectLst>
            </p:spPr>
          </p:pic>
        </p:grp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5FCA1854-71DE-45A5-9B9E-A63766B61DE6}"/>
              </a:ext>
            </a:extLst>
          </p:cNvPr>
          <p:cNvSpPr/>
          <p:nvPr/>
        </p:nvSpPr>
        <p:spPr>
          <a:xfrm flipV="1">
            <a:off x="3697631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50624468-8875-4ACA-BC94-2A12DDF42C17}"/>
              </a:ext>
            </a:extLst>
          </p:cNvPr>
          <p:cNvSpPr txBox="1"/>
          <p:nvPr/>
        </p:nvSpPr>
        <p:spPr>
          <a:xfrm>
            <a:off x="3559481" y="6308713"/>
            <a:ext cx="3360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アタッチメント</a:t>
            </a:r>
            <a:endParaRPr kumimoji="1" lang="en-US" altLang="ja-JP" sz="3200" b="1" dirty="0">
              <a:effectLst>
                <a:glow rad="127000">
                  <a:srgbClr val="FF9999"/>
                </a:glow>
              </a:effectLst>
            </a:endParaRPr>
          </a:p>
        </p:txBody>
      </p:sp>
      <p:sp>
        <p:nvSpPr>
          <p:cNvPr id="229" name="正方形/長方形 228">
            <a:extLst>
              <a:ext uri="{FF2B5EF4-FFF2-40B4-BE49-F238E27FC236}">
                <a16:creationId xmlns:a16="http://schemas.microsoft.com/office/drawing/2014/main" id="{057B52AB-309F-426A-B106-61AFBA3CA134}"/>
              </a:ext>
            </a:extLst>
          </p:cNvPr>
          <p:cNvSpPr/>
          <p:nvPr/>
        </p:nvSpPr>
        <p:spPr>
          <a:xfrm flipV="1">
            <a:off x="194864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6F764886-9790-4863-A8BF-8F5E53349496}"/>
              </a:ext>
            </a:extLst>
          </p:cNvPr>
          <p:cNvSpPr/>
          <p:nvPr/>
        </p:nvSpPr>
        <p:spPr>
          <a:xfrm flipV="1">
            <a:off x="173538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1" name="テキスト ボックス 230">
            <a:extLst>
              <a:ext uri="{FF2B5EF4-FFF2-40B4-BE49-F238E27FC236}">
                <a16:creationId xmlns:a16="http://schemas.microsoft.com/office/drawing/2014/main" id="{BB661E2A-C24F-4BDE-9C4F-1EE7926DB3A8}"/>
              </a:ext>
            </a:extLst>
          </p:cNvPr>
          <p:cNvSpPr txBox="1"/>
          <p:nvPr/>
        </p:nvSpPr>
        <p:spPr>
          <a:xfrm>
            <a:off x="48623" y="6265815"/>
            <a:ext cx="3360254" cy="646331"/>
          </a:xfrm>
          <a:prstGeom prst="rect">
            <a:avLst/>
          </a:prstGeom>
          <a:noFill/>
          <a:effectLst>
            <a:glow rad="127000">
              <a:srgbClr val="FFFF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>
                <a:effectLst>
                  <a:glow rad="127000">
                    <a:srgbClr val="FFFF00"/>
                  </a:glow>
                </a:effectLst>
              </a:rPr>
              <a:t>L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スティック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移動</a:t>
            </a:r>
          </a:p>
        </p:txBody>
      </p:sp>
      <p:sp>
        <p:nvSpPr>
          <p:cNvPr id="232" name="テキスト ボックス 231">
            <a:extLst>
              <a:ext uri="{FF2B5EF4-FFF2-40B4-BE49-F238E27FC236}">
                <a16:creationId xmlns:a16="http://schemas.microsoft.com/office/drawing/2014/main" id="{C31458CD-1D7E-4DFB-9F7F-13234577FADC}"/>
              </a:ext>
            </a:extLst>
          </p:cNvPr>
          <p:cNvSpPr txBox="1"/>
          <p:nvPr/>
        </p:nvSpPr>
        <p:spPr>
          <a:xfrm>
            <a:off x="3565848" y="8768683"/>
            <a:ext cx="3360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effectLst>
                  <a:glow rad="127000">
                    <a:schemeClr val="bg1"/>
                  </a:glow>
                </a:effectLst>
              </a:rPr>
              <a:t>切り替え可能</a:t>
            </a:r>
          </a:p>
        </p:txBody>
      </p:sp>
      <p:sp>
        <p:nvSpPr>
          <p:cNvPr id="233" name="テキスト ボックス 232">
            <a:extLst>
              <a:ext uri="{FF2B5EF4-FFF2-40B4-BE49-F238E27FC236}">
                <a16:creationId xmlns:a16="http://schemas.microsoft.com/office/drawing/2014/main" id="{00D3600B-FC69-4619-91B1-030BC50B9F09}"/>
              </a:ext>
            </a:extLst>
          </p:cNvPr>
          <p:cNvSpPr txBox="1"/>
          <p:nvPr/>
        </p:nvSpPr>
        <p:spPr>
          <a:xfrm>
            <a:off x="-21439" y="8665830"/>
            <a:ext cx="3360254" cy="707886"/>
          </a:xfrm>
          <a:prstGeom prst="rect">
            <a:avLst/>
          </a:prstGeom>
          <a:noFill/>
          <a:effectLst>
            <a:glow rad="127000">
              <a:srgbClr val="F31D25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effectLst>
                  <a:glow rad="127000">
                    <a:srgbClr val="FF9999"/>
                  </a:glow>
                </a:effectLst>
              </a:rPr>
              <a:t>B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ボタン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攻撃</a:t>
            </a:r>
            <a:endParaRPr kumimoji="1" lang="ja-JP" altLang="en-US" sz="2800" b="1" dirty="0">
              <a:effectLst>
                <a:glow rad="127000">
                  <a:srgbClr val="FF9999"/>
                </a:glow>
              </a:effectLst>
            </a:endParaRPr>
          </a:p>
        </p:txBody>
      </p:sp>
      <p:grpSp>
        <p:nvGrpSpPr>
          <p:cNvPr id="413" name="グループ化 412">
            <a:extLst>
              <a:ext uri="{FF2B5EF4-FFF2-40B4-BE49-F238E27FC236}">
                <a16:creationId xmlns:a16="http://schemas.microsoft.com/office/drawing/2014/main" id="{5B3410CC-AF66-4B7E-97C4-31E0FE6D02EA}"/>
              </a:ext>
            </a:extLst>
          </p:cNvPr>
          <p:cNvGrpSpPr>
            <a:grpSpLocks noChangeAspect="1"/>
          </p:cNvGrpSpPr>
          <p:nvPr/>
        </p:nvGrpSpPr>
        <p:grpSpPr>
          <a:xfrm>
            <a:off x="455428" y="7107811"/>
            <a:ext cx="2467344" cy="1548864"/>
            <a:chOff x="1112760" y="3749717"/>
            <a:chExt cx="4529206" cy="2843190"/>
          </a:xfrm>
          <a:effectLst>
            <a:glow rad="127000">
              <a:schemeClr val="bg1"/>
            </a:glow>
          </a:effectLst>
        </p:grpSpPr>
        <p:grpSp>
          <p:nvGrpSpPr>
            <p:cNvPr id="414" name="グループ化 413">
              <a:extLst>
                <a:ext uri="{FF2B5EF4-FFF2-40B4-BE49-F238E27FC236}">
                  <a16:creationId xmlns:a16="http://schemas.microsoft.com/office/drawing/2014/main" id="{B64147A5-43D0-4BDE-954F-2F7EAC9A3E35}"/>
                </a:ext>
              </a:extLst>
            </p:cNvPr>
            <p:cNvGrpSpPr/>
            <p:nvPr/>
          </p:nvGrpSpPr>
          <p:grpSpPr>
            <a:xfrm>
              <a:off x="1112760" y="3749717"/>
              <a:ext cx="4529206" cy="2843190"/>
              <a:chOff x="1112760" y="3749716"/>
              <a:chExt cx="4529210" cy="2843190"/>
            </a:xfrm>
          </p:grpSpPr>
          <p:grpSp>
            <p:nvGrpSpPr>
              <p:cNvPr id="433" name="グループ化 432">
                <a:extLst>
                  <a:ext uri="{FF2B5EF4-FFF2-40B4-BE49-F238E27FC236}">
                    <a16:creationId xmlns:a16="http://schemas.microsoft.com/office/drawing/2014/main" id="{05B13CE6-36B2-495D-A528-EC4C08AF9232}"/>
                  </a:ext>
                </a:extLst>
              </p:cNvPr>
              <p:cNvGrpSpPr/>
              <p:nvPr/>
            </p:nvGrpSpPr>
            <p:grpSpPr>
              <a:xfrm>
                <a:off x="1112760" y="3749716"/>
                <a:ext cx="4529210" cy="2843190"/>
                <a:chOff x="1112761" y="3749717"/>
                <a:chExt cx="4529208" cy="2843191"/>
              </a:xfrm>
            </p:grpSpPr>
            <p:grpSp>
              <p:nvGrpSpPr>
                <p:cNvPr id="485" name="グループ化 484">
                  <a:extLst>
                    <a:ext uri="{FF2B5EF4-FFF2-40B4-BE49-F238E27FC236}">
                      <a16:creationId xmlns:a16="http://schemas.microsoft.com/office/drawing/2014/main" id="{5B8C6EC7-A57D-42AC-A1E8-30A560F4D1B4}"/>
                    </a:ext>
                  </a:extLst>
                </p:cNvPr>
                <p:cNvGrpSpPr/>
                <p:nvPr/>
              </p:nvGrpSpPr>
              <p:grpSpPr>
                <a:xfrm>
                  <a:off x="1457031" y="3749717"/>
                  <a:ext cx="3832519" cy="1003260"/>
                  <a:chOff x="1457031" y="3749717"/>
                  <a:chExt cx="3832519" cy="1003259"/>
                </a:xfrm>
              </p:grpSpPr>
              <p:sp>
                <p:nvSpPr>
                  <p:cNvPr id="487" name="フリーフォーム: 図形 486">
                    <a:extLst>
                      <a:ext uri="{FF2B5EF4-FFF2-40B4-BE49-F238E27FC236}">
                        <a16:creationId xmlns:a16="http://schemas.microsoft.com/office/drawing/2014/main" id="{7FEF953B-84E9-4749-A227-C82BCD6B4C54}"/>
                      </a:ext>
                    </a:extLst>
                  </p:cNvPr>
                  <p:cNvSpPr/>
                  <p:nvPr/>
                </p:nvSpPr>
                <p:spPr>
                  <a:xfrm>
                    <a:off x="2228850" y="4005144"/>
                    <a:ext cx="2308225" cy="392230"/>
                  </a:xfrm>
                  <a:custGeom>
                    <a:avLst/>
                    <a:gdLst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187445 w 2308225"/>
                      <a:gd name="connsiteY8" fmla="*/ 262269 h 401755"/>
                      <a:gd name="connsiteX9" fmla="*/ 1290638 w 2308225"/>
                      <a:gd name="connsiteY9" fmla="*/ 262601 h 401755"/>
                      <a:gd name="connsiteX10" fmla="*/ 1714500 w 2308225"/>
                      <a:gd name="connsiteY10" fmla="*/ 258880 h 401755"/>
                      <a:gd name="connsiteX11" fmla="*/ 2130425 w 2308225"/>
                      <a:gd name="connsiteY11" fmla="*/ 11230 h 401755"/>
                      <a:gd name="connsiteX12" fmla="*/ 2298700 w 2308225"/>
                      <a:gd name="connsiteY12" fmla="*/ 4880 h 401755"/>
                      <a:gd name="connsiteX13" fmla="*/ 2308225 w 2308225"/>
                      <a:gd name="connsiteY13" fmla="*/ 100130 h 401755"/>
                      <a:gd name="connsiteX14" fmla="*/ 1774825 w 2308225"/>
                      <a:gd name="connsiteY14" fmla="*/ 392230 h 401755"/>
                      <a:gd name="connsiteX15" fmla="*/ 1184295 w 2308225"/>
                      <a:gd name="connsiteY15" fmla="*/ 400872 h 401755"/>
                      <a:gd name="connsiteX16" fmla="*/ 1184275 w 2308225"/>
                      <a:gd name="connsiteY16" fmla="*/ 401755 h 401755"/>
                      <a:gd name="connsiteX17" fmla="*/ 1154113 w 2308225"/>
                      <a:gd name="connsiteY17" fmla="*/ 401314 h 401755"/>
                      <a:gd name="connsiteX18" fmla="*/ 1123950 w 2308225"/>
                      <a:gd name="connsiteY18" fmla="*/ 401755 h 401755"/>
                      <a:gd name="connsiteX19" fmla="*/ 1123930 w 2308225"/>
                      <a:gd name="connsiteY19" fmla="*/ 400872 h 401755"/>
                      <a:gd name="connsiteX20" fmla="*/ 533400 w 2308225"/>
                      <a:gd name="connsiteY20" fmla="*/ 392230 h 401755"/>
                      <a:gd name="connsiteX21" fmla="*/ 0 w 2308225"/>
                      <a:gd name="connsiteY21" fmla="*/ 100130 h 401755"/>
                      <a:gd name="connsiteX22" fmla="*/ 9525 w 2308225"/>
                      <a:gd name="connsiteY22" fmla="*/ 4880 h 401755"/>
                      <a:gd name="connsiteX23" fmla="*/ 90091 w 2308225"/>
                      <a:gd name="connsiteY23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290638 w 2308225"/>
                      <a:gd name="connsiteY8" fmla="*/ 262601 h 401755"/>
                      <a:gd name="connsiteX9" fmla="*/ 1714500 w 2308225"/>
                      <a:gd name="connsiteY9" fmla="*/ 258880 h 401755"/>
                      <a:gd name="connsiteX10" fmla="*/ 2130425 w 2308225"/>
                      <a:gd name="connsiteY10" fmla="*/ 11230 h 401755"/>
                      <a:gd name="connsiteX11" fmla="*/ 2298700 w 2308225"/>
                      <a:gd name="connsiteY11" fmla="*/ 4880 h 401755"/>
                      <a:gd name="connsiteX12" fmla="*/ 2308225 w 2308225"/>
                      <a:gd name="connsiteY12" fmla="*/ 100130 h 401755"/>
                      <a:gd name="connsiteX13" fmla="*/ 1774825 w 2308225"/>
                      <a:gd name="connsiteY13" fmla="*/ 392230 h 401755"/>
                      <a:gd name="connsiteX14" fmla="*/ 1184295 w 2308225"/>
                      <a:gd name="connsiteY14" fmla="*/ 400872 h 401755"/>
                      <a:gd name="connsiteX15" fmla="*/ 1184275 w 2308225"/>
                      <a:gd name="connsiteY15" fmla="*/ 401755 h 401755"/>
                      <a:gd name="connsiteX16" fmla="*/ 1154113 w 2308225"/>
                      <a:gd name="connsiteY16" fmla="*/ 401314 h 401755"/>
                      <a:gd name="connsiteX17" fmla="*/ 1123950 w 2308225"/>
                      <a:gd name="connsiteY17" fmla="*/ 401755 h 401755"/>
                      <a:gd name="connsiteX18" fmla="*/ 1123930 w 2308225"/>
                      <a:gd name="connsiteY18" fmla="*/ 400872 h 401755"/>
                      <a:gd name="connsiteX19" fmla="*/ 533400 w 2308225"/>
                      <a:gd name="connsiteY19" fmla="*/ 392230 h 401755"/>
                      <a:gd name="connsiteX20" fmla="*/ 0 w 2308225"/>
                      <a:gd name="connsiteY20" fmla="*/ 100130 h 401755"/>
                      <a:gd name="connsiteX21" fmla="*/ 9525 w 2308225"/>
                      <a:gd name="connsiteY21" fmla="*/ 4880 h 401755"/>
                      <a:gd name="connsiteX22" fmla="*/ 90091 w 2308225"/>
                      <a:gd name="connsiteY22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54113 w 2308225"/>
                      <a:gd name="connsiteY5" fmla="*/ 262162 h 401755"/>
                      <a:gd name="connsiteX6" fmla="*/ 1187450 w 2308225"/>
                      <a:gd name="connsiteY6" fmla="*/ 262055 h 401755"/>
                      <a:gd name="connsiteX7" fmla="*/ 1290638 w 2308225"/>
                      <a:gd name="connsiteY7" fmla="*/ 262601 h 401755"/>
                      <a:gd name="connsiteX8" fmla="*/ 1714500 w 2308225"/>
                      <a:gd name="connsiteY8" fmla="*/ 258880 h 401755"/>
                      <a:gd name="connsiteX9" fmla="*/ 2130425 w 2308225"/>
                      <a:gd name="connsiteY9" fmla="*/ 11230 h 401755"/>
                      <a:gd name="connsiteX10" fmla="*/ 2298700 w 2308225"/>
                      <a:gd name="connsiteY10" fmla="*/ 4880 h 401755"/>
                      <a:gd name="connsiteX11" fmla="*/ 2308225 w 2308225"/>
                      <a:gd name="connsiteY11" fmla="*/ 100130 h 401755"/>
                      <a:gd name="connsiteX12" fmla="*/ 1774825 w 2308225"/>
                      <a:gd name="connsiteY12" fmla="*/ 392230 h 401755"/>
                      <a:gd name="connsiteX13" fmla="*/ 1184295 w 2308225"/>
                      <a:gd name="connsiteY13" fmla="*/ 400872 h 401755"/>
                      <a:gd name="connsiteX14" fmla="*/ 1184275 w 2308225"/>
                      <a:gd name="connsiteY14" fmla="*/ 401755 h 401755"/>
                      <a:gd name="connsiteX15" fmla="*/ 1154113 w 2308225"/>
                      <a:gd name="connsiteY15" fmla="*/ 401314 h 401755"/>
                      <a:gd name="connsiteX16" fmla="*/ 1123950 w 2308225"/>
                      <a:gd name="connsiteY16" fmla="*/ 401755 h 401755"/>
                      <a:gd name="connsiteX17" fmla="*/ 1123930 w 2308225"/>
                      <a:gd name="connsiteY17" fmla="*/ 400872 h 401755"/>
                      <a:gd name="connsiteX18" fmla="*/ 533400 w 2308225"/>
                      <a:gd name="connsiteY18" fmla="*/ 392230 h 401755"/>
                      <a:gd name="connsiteX19" fmla="*/ 0 w 2308225"/>
                      <a:gd name="connsiteY19" fmla="*/ 100130 h 401755"/>
                      <a:gd name="connsiteX20" fmla="*/ 9525 w 2308225"/>
                      <a:gd name="connsiteY20" fmla="*/ 4880 h 401755"/>
                      <a:gd name="connsiteX21" fmla="*/ 90091 w 2308225"/>
                      <a:gd name="connsiteY21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54113 w 2308225"/>
                      <a:gd name="connsiteY4" fmla="*/ 262162 h 401755"/>
                      <a:gd name="connsiteX5" fmla="*/ 1187450 w 2308225"/>
                      <a:gd name="connsiteY5" fmla="*/ 262055 h 401755"/>
                      <a:gd name="connsiteX6" fmla="*/ 1290638 w 2308225"/>
                      <a:gd name="connsiteY6" fmla="*/ 262601 h 401755"/>
                      <a:gd name="connsiteX7" fmla="*/ 1714500 w 2308225"/>
                      <a:gd name="connsiteY7" fmla="*/ 258880 h 401755"/>
                      <a:gd name="connsiteX8" fmla="*/ 2130425 w 2308225"/>
                      <a:gd name="connsiteY8" fmla="*/ 11230 h 401755"/>
                      <a:gd name="connsiteX9" fmla="*/ 2298700 w 2308225"/>
                      <a:gd name="connsiteY9" fmla="*/ 4880 h 401755"/>
                      <a:gd name="connsiteX10" fmla="*/ 2308225 w 2308225"/>
                      <a:gd name="connsiteY10" fmla="*/ 100130 h 401755"/>
                      <a:gd name="connsiteX11" fmla="*/ 1774825 w 2308225"/>
                      <a:gd name="connsiteY11" fmla="*/ 392230 h 401755"/>
                      <a:gd name="connsiteX12" fmla="*/ 1184295 w 2308225"/>
                      <a:gd name="connsiteY12" fmla="*/ 400872 h 401755"/>
                      <a:gd name="connsiteX13" fmla="*/ 1184275 w 2308225"/>
                      <a:gd name="connsiteY13" fmla="*/ 401755 h 401755"/>
                      <a:gd name="connsiteX14" fmla="*/ 1154113 w 2308225"/>
                      <a:gd name="connsiteY14" fmla="*/ 401314 h 401755"/>
                      <a:gd name="connsiteX15" fmla="*/ 1123950 w 2308225"/>
                      <a:gd name="connsiteY15" fmla="*/ 401755 h 401755"/>
                      <a:gd name="connsiteX16" fmla="*/ 1123930 w 2308225"/>
                      <a:gd name="connsiteY16" fmla="*/ 400872 h 401755"/>
                      <a:gd name="connsiteX17" fmla="*/ 533400 w 2308225"/>
                      <a:gd name="connsiteY17" fmla="*/ 392230 h 401755"/>
                      <a:gd name="connsiteX18" fmla="*/ 0 w 2308225"/>
                      <a:gd name="connsiteY18" fmla="*/ 100130 h 401755"/>
                      <a:gd name="connsiteX19" fmla="*/ 9525 w 2308225"/>
                      <a:gd name="connsiteY19" fmla="*/ 4880 h 401755"/>
                      <a:gd name="connsiteX20" fmla="*/ 90091 w 2308225"/>
                      <a:gd name="connsiteY20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87450 w 2308225"/>
                      <a:gd name="connsiteY4" fmla="*/ 262055 h 401755"/>
                      <a:gd name="connsiteX5" fmla="*/ 1290638 w 2308225"/>
                      <a:gd name="connsiteY5" fmla="*/ 262601 h 401755"/>
                      <a:gd name="connsiteX6" fmla="*/ 1714500 w 2308225"/>
                      <a:gd name="connsiteY6" fmla="*/ 258880 h 401755"/>
                      <a:gd name="connsiteX7" fmla="*/ 2130425 w 2308225"/>
                      <a:gd name="connsiteY7" fmla="*/ 11230 h 401755"/>
                      <a:gd name="connsiteX8" fmla="*/ 2298700 w 2308225"/>
                      <a:gd name="connsiteY8" fmla="*/ 4880 h 401755"/>
                      <a:gd name="connsiteX9" fmla="*/ 2308225 w 2308225"/>
                      <a:gd name="connsiteY9" fmla="*/ 100130 h 401755"/>
                      <a:gd name="connsiteX10" fmla="*/ 1774825 w 2308225"/>
                      <a:gd name="connsiteY10" fmla="*/ 392230 h 401755"/>
                      <a:gd name="connsiteX11" fmla="*/ 1184295 w 2308225"/>
                      <a:gd name="connsiteY11" fmla="*/ 400872 h 401755"/>
                      <a:gd name="connsiteX12" fmla="*/ 1184275 w 2308225"/>
                      <a:gd name="connsiteY12" fmla="*/ 401755 h 401755"/>
                      <a:gd name="connsiteX13" fmla="*/ 1154113 w 2308225"/>
                      <a:gd name="connsiteY13" fmla="*/ 401314 h 401755"/>
                      <a:gd name="connsiteX14" fmla="*/ 1123950 w 2308225"/>
                      <a:gd name="connsiteY14" fmla="*/ 401755 h 401755"/>
                      <a:gd name="connsiteX15" fmla="*/ 1123930 w 2308225"/>
                      <a:gd name="connsiteY15" fmla="*/ 400872 h 401755"/>
                      <a:gd name="connsiteX16" fmla="*/ 533400 w 2308225"/>
                      <a:gd name="connsiteY16" fmla="*/ 392230 h 401755"/>
                      <a:gd name="connsiteX17" fmla="*/ 0 w 2308225"/>
                      <a:gd name="connsiteY17" fmla="*/ 100130 h 401755"/>
                      <a:gd name="connsiteX18" fmla="*/ 9525 w 2308225"/>
                      <a:gd name="connsiteY18" fmla="*/ 4880 h 401755"/>
                      <a:gd name="connsiteX19" fmla="*/ 90091 w 2308225"/>
                      <a:gd name="connsiteY19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23950 w 2308225"/>
                      <a:gd name="connsiteY12" fmla="*/ 401755 h 401755"/>
                      <a:gd name="connsiteX13" fmla="*/ 1123930 w 2308225"/>
                      <a:gd name="connsiteY13" fmla="*/ 400872 h 401755"/>
                      <a:gd name="connsiteX14" fmla="*/ 533400 w 2308225"/>
                      <a:gd name="connsiteY14" fmla="*/ 392230 h 401755"/>
                      <a:gd name="connsiteX15" fmla="*/ 0 w 2308225"/>
                      <a:gd name="connsiteY15" fmla="*/ 100130 h 401755"/>
                      <a:gd name="connsiteX16" fmla="*/ 9525 w 2308225"/>
                      <a:gd name="connsiteY16" fmla="*/ 4880 h 401755"/>
                      <a:gd name="connsiteX17" fmla="*/ 90091 w 2308225"/>
                      <a:gd name="connsiteY17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23950 w 2308225"/>
                      <a:gd name="connsiteY11" fmla="*/ 401755 h 401755"/>
                      <a:gd name="connsiteX12" fmla="*/ 1123930 w 2308225"/>
                      <a:gd name="connsiteY12" fmla="*/ 400872 h 401755"/>
                      <a:gd name="connsiteX13" fmla="*/ 533400 w 2308225"/>
                      <a:gd name="connsiteY13" fmla="*/ 392230 h 401755"/>
                      <a:gd name="connsiteX14" fmla="*/ 0 w 2308225"/>
                      <a:gd name="connsiteY14" fmla="*/ 100130 h 401755"/>
                      <a:gd name="connsiteX15" fmla="*/ 9525 w 2308225"/>
                      <a:gd name="connsiteY15" fmla="*/ 4880 h 401755"/>
                      <a:gd name="connsiteX16" fmla="*/ 90091 w 2308225"/>
                      <a:gd name="connsiteY16" fmla="*/ 515 h 4017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84295 w 2308225"/>
                      <a:gd name="connsiteY10" fmla="*/ 400872 h 416955"/>
                      <a:gd name="connsiteX11" fmla="*/ 1123950 w 2308225"/>
                      <a:gd name="connsiteY11" fmla="*/ 401755 h 416955"/>
                      <a:gd name="connsiteX12" fmla="*/ 533400 w 2308225"/>
                      <a:gd name="connsiteY12" fmla="*/ 392230 h 416955"/>
                      <a:gd name="connsiteX13" fmla="*/ 0 w 2308225"/>
                      <a:gd name="connsiteY13" fmla="*/ 100130 h 416955"/>
                      <a:gd name="connsiteX14" fmla="*/ 9525 w 2308225"/>
                      <a:gd name="connsiteY14" fmla="*/ 4880 h 416955"/>
                      <a:gd name="connsiteX15" fmla="*/ 90091 w 2308225"/>
                      <a:gd name="connsiteY15" fmla="*/ 515 h 4169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23950 w 2308225"/>
                      <a:gd name="connsiteY10" fmla="*/ 401755 h 416955"/>
                      <a:gd name="connsiteX11" fmla="*/ 533400 w 2308225"/>
                      <a:gd name="connsiteY11" fmla="*/ 392230 h 416955"/>
                      <a:gd name="connsiteX12" fmla="*/ 0 w 2308225"/>
                      <a:gd name="connsiteY12" fmla="*/ 100130 h 416955"/>
                      <a:gd name="connsiteX13" fmla="*/ 9525 w 2308225"/>
                      <a:gd name="connsiteY13" fmla="*/ 4880 h 416955"/>
                      <a:gd name="connsiteX14" fmla="*/ 90091 w 2308225"/>
                      <a:gd name="connsiteY14" fmla="*/ 515 h 416955"/>
                      <a:gd name="connsiteX0" fmla="*/ 90091 w 2308225"/>
                      <a:gd name="connsiteY0" fmla="*/ 515 h 392230"/>
                      <a:gd name="connsiteX1" fmla="*/ 177800 w 2308225"/>
                      <a:gd name="connsiteY1" fmla="*/ 11230 h 392230"/>
                      <a:gd name="connsiteX2" fmla="*/ 593725 w 2308225"/>
                      <a:gd name="connsiteY2" fmla="*/ 258880 h 392230"/>
                      <a:gd name="connsiteX3" fmla="*/ 1017588 w 2308225"/>
                      <a:gd name="connsiteY3" fmla="*/ 262601 h 392230"/>
                      <a:gd name="connsiteX4" fmla="*/ 1290638 w 2308225"/>
                      <a:gd name="connsiteY4" fmla="*/ 262601 h 392230"/>
                      <a:gd name="connsiteX5" fmla="*/ 1714500 w 2308225"/>
                      <a:gd name="connsiteY5" fmla="*/ 258880 h 392230"/>
                      <a:gd name="connsiteX6" fmla="*/ 2130425 w 2308225"/>
                      <a:gd name="connsiteY6" fmla="*/ 11230 h 392230"/>
                      <a:gd name="connsiteX7" fmla="*/ 2298700 w 2308225"/>
                      <a:gd name="connsiteY7" fmla="*/ 4880 h 392230"/>
                      <a:gd name="connsiteX8" fmla="*/ 2308225 w 2308225"/>
                      <a:gd name="connsiteY8" fmla="*/ 100130 h 392230"/>
                      <a:gd name="connsiteX9" fmla="*/ 1774825 w 2308225"/>
                      <a:gd name="connsiteY9" fmla="*/ 392230 h 392230"/>
                      <a:gd name="connsiteX10" fmla="*/ 533400 w 2308225"/>
                      <a:gd name="connsiteY10" fmla="*/ 392230 h 392230"/>
                      <a:gd name="connsiteX11" fmla="*/ 0 w 2308225"/>
                      <a:gd name="connsiteY11" fmla="*/ 100130 h 392230"/>
                      <a:gd name="connsiteX12" fmla="*/ 9525 w 2308225"/>
                      <a:gd name="connsiteY12" fmla="*/ 4880 h 392230"/>
                      <a:gd name="connsiteX13" fmla="*/ 90091 w 2308225"/>
                      <a:gd name="connsiteY13" fmla="*/ 515 h 392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308225" h="392230">
                        <a:moveTo>
                          <a:pt x="90091" y="515"/>
                        </a:moveTo>
                        <a:cubicBezTo>
                          <a:pt x="116946" y="-941"/>
                          <a:pt x="144992" y="118"/>
                          <a:pt x="177800" y="11230"/>
                        </a:cubicBezTo>
                        <a:cubicBezTo>
                          <a:pt x="243417" y="33455"/>
                          <a:pt x="548217" y="248297"/>
                          <a:pt x="593725" y="258880"/>
                        </a:cubicBezTo>
                        <a:cubicBezTo>
                          <a:pt x="627856" y="266818"/>
                          <a:pt x="833438" y="264040"/>
                          <a:pt x="1017588" y="262601"/>
                        </a:cubicBezTo>
                        <a:lnTo>
                          <a:pt x="1290638" y="262601"/>
                        </a:lnTo>
                        <a:lnTo>
                          <a:pt x="1714500" y="258880"/>
                        </a:lnTo>
                        <a:cubicBezTo>
                          <a:pt x="1756833" y="248297"/>
                          <a:pt x="2064808" y="33455"/>
                          <a:pt x="2130425" y="11230"/>
                        </a:cubicBezTo>
                        <a:cubicBezTo>
                          <a:pt x="2196042" y="-10995"/>
                          <a:pt x="2242608" y="6997"/>
                          <a:pt x="2298700" y="4880"/>
                        </a:cubicBezTo>
                        <a:lnTo>
                          <a:pt x="2308225" y="100130"/>
                        </a:lnTo>
                        <a:lnTo>
                          <a:pt x="1774825" y="392230"/>
                        </a:lnTo>
                        <a:lnTo>
                          <a:pt x="533400" y="392230"/>
                        </a:lnTo>
                        <a:lnTo>
                          <a:pt x="0" y="100130"/>
                        </a:lnTo>
                        <a:lnTo>
                          <a:pt x="9525" y="4880"/>
                        </a:lnTo>
                        <a:cubicBezTo>
                          <a:pt x="37571" y="5939"/>
                          <a:pt x="63236" y="1970"/>
                          <a:pt x="90091" y="515"/>
                        </a:cubicBez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8" name="フリーフォーム: 図形 487">
                    <a:extLst>
                      <a:ext uri="{FF2B5EF4-FFF2-40B4-BE49-F238E27FC236}">
                        <a16:creationId xmlns:a16="http://schemas.microsoft.com/office/drawing/2014/main" id="{624207CD-85CC-4495-80D5-0446CD139BC4}"/>
                      </a:ext>
                    </a:extLst>
                  </p:cNvPr>
                  <p:cNvSpPr/>
                  <p:nvPr/>
                </p:nvSpPr>
                <p:spPr>
                  <a:xfrm flipH="1">
                    <a:off x="2118518" y="4058443"/>
                    <a:ext cx="2501106" cy="625475"/>
                  </a:xfrm>
                  <a:custGeom>
                    <a:avLst/>
                    <a:gdLst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553 w 2501106"/>
                      <a:gd name="connsiteY11" fmla="*/ 65219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155 w 2501106"/>
                      <a:gd name="connsiteY11" fmla="*/ 65087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16" fmla="*/ 2313781 w 2501106"/>
                      <a:gd name="connsiteY16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98575 w 2501106"/>
                      <a:gd name="connsiteY10" fmla="*/ 654050 h 654050"/>
                      <a:gd name="connsiteX11" fmla="*/ 1298375 w 2501106"/>
                      <a:gd name="connsiteY11" fmla="*/ 650348 h 654050"/>
                      <a:gd name="connsiteX12" fmla="*/ 1942306 w 2501106"/>
                      <a:gd name="connsiteY12" fmla="*/ 625475 h 654050"/>
                      <a:gd name="connsiteX13" fmla="*/ 2501106 w 2501106"/>
                      <a:gd name="connsiteY13" fmla="*/ 161925 h 654050"/>
                      <a:gd name="connsiteX14" fmla="*/ 2313781 w 2501106"/>
                      <a:gd name="connsiteY14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298375 w 2501106"/>
                      <a:gd name="connsiteY10" fmla="*/ 650348 h 654050"/>
                      <a:gd name="connsiteX11" fmla="*/ 1942306 w 2501106"/>
                      <a:gd name="connsiteY11" fmla="*/ 625475 h 654050"/>
                      <a:gd name="connsiteX12" fmla="*/ 2501106 w 2501106"/>
                      <a:gd name="connsiteY12" fmla="*/ 161925 h 654050"/>
                      <a:gd name="connsiteX13" fmla="*/ 2313781 w 2501106"/>
                      <a:gd name="connsiteY13" fmla="*/ 0 h 654050"/>
                      <a:gd name="connsiteX0" fmla="*/ 2313781 w 2501106"/>
                      <a:gd name="connsiteY0" fmla="*/ 0 h 671161"/>
                      <a:gd name="connsiteX1" fmla="*/ 1799431 w 2501106"/>
                      <a:gd name="connsiteY1" fmla="*/ 288925 h 671161"/>
                      <a:gd name="connsiteX2" fmla="*/ 1380480 w 2501106"/>
                      <a:gd name="connsiteY2" fmla="*/ 301352 h 671161"/>
                      <a:gd name="connsiteX3" fmla="*/ 1250553 w 2501106"/>
                      <a:gd name="connsiteY3" fmla="*/ 301576 h 671161"/>
                      <a:gd name="connsiteX4" fmla="*/ 1120626 w 2501106"/>
                      <a:gd name="connsiteY4" fmla="*/ 301352 h 671161"/>
                      <a:gd name="connsiteX5" fmla="*/ 701675 w 2501106"/>
                      <a:gd name="connsiteY5" fmla="*/ 288925 h 671161"/>
                      <a:gd name="connsiteX6" fmla="*/ 187325 w 2501106"/>
                      <a:gd name="connsiteY6" fmla="*/ 0 h 671161"/>
                      <a:gd name="connsiteX7" fmla="*/ 0 w 2501106"/>
                      <a:gd name="connsiteY7" fmla="*/ 161925 h 671161"/>
                      <a:gd name="connsiteX8" fmla="*/ 558800 w 2501106"/>
                      <a:gd name="connsiteY8" fmla="*/ 625475 h 671161"/>
                      <a:gd name="connsiteX9" fmla="*/ 1298575 w 2501106"/>
                      <a:gd name="connsiteY9" fmla="*/ 654050 h 671161"/>
                      <a:gd name="connsiteX10" fmla="*/ 1942306 w 2501106"/>
                      <a:gd name="connsiteY10" fmla="*/ 625475 h 671161"/>
                      <a:gd name="connsiteX11" fmla="*/ 2501106 w 2501106"/>
                      <a:gd name="connsiteY11" fmla="*/ 161925 h 671161"/>
                      <a:gd name="connsiteX12" fmla="*/ 2313781 w 2501106"/>
                      <a:gd name="connsiteY12" fmla="*/ 0 h 671161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942306 w 2501106"/>
                      <a:gd name="connsiteY10" fmla="*/ 625475 h 654050"/>
                      <a:gd name="connsiteX11" fmla="*/ 2501106 w 2501106"/>
                      <a:gd name="connsiteY11" fmla="*/ 161925 h 654050"/>
                      <a:gd name="connsiteX12" fmla="*/ 2313781 w 2501106"/>
                      <a:gd name="connsiteY12" fmla="*/ 0 h 654050"/>
                      <a:gd name="connsiteX0" fmla="*/ 2313781 w 2501106"/>
                      <a:gd name="connsiteY0" fmla="*/ 0 h 625475"/>
                      <a:gd name="connsiteX1" fmla="*/ 1799431 w 2501106"/>
                      <a:gd name="connsiteY1" fmla="*/ 288925 h 625475"/>
                      <a:gd name="connsiteX2" fmla="*/ 1380480 w 2501106"/>
                      <a:gd name="connsiteY2" fmla="*/ 301352 h 625475"/>
                      <a:gd name="connsiteX3" fmla="*/ 1250553 w 2501106"/>
                      <a:gd name="connsiteY3" fmla="*/ 301576 h 625475"/>
                      <a:gd name="connsiteX4" fmla="*/ 1120626 w 2501106"/>
                      <a:gd name="connsiteY4" fmla="*/ 301352 h 625475"/>
                      <a:gd name="connsiteX5" fmla="*/ 701675 w 2501106"/>
                      <a:gd name="connsiteY5" fmla="*/ 288925 h 625475"/>
                      <a:gd name="connsiteX6" fmla="*/ 187325 w 2501106"/>
                      <a:gd name="connsiteY6" fmla="*/ 0 h 625475"/>
                      <a:gd name="connsiteX7" fmla="*/ 0 w 2501106"/>
                      <a:gd name="connsiteY7" fmla="*/ 161925 h 625475"/>
                      <a:gd name="connsiteX8" fmla="*/ 558800 w 2501106"/>
                      <a:gd name="connsiteY8" fmla="*/ 625475 h 625475"/>
                      <a:gd name="connsiteX9" fmla="*/ 1942306 w 2501106"/>
                      <a:gd name="connsiteY9" fmla="*/ 625475 h 625475"/>
                      <a:gd name="connsiteX10" fmla="*/ 2501106 w 2501106"/>
                      <a:gd name="connsiteY10" fmla="*/ 161925 h 625475"/>
                      <a:gd name="connsiteX11" fmla="*/ 2313781 w 2501106"/>
                      <a:gd name="connsiteY11" fmla="*/ 0 h 62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501106" h="625475">
                        <a:moveTo>
                          <a:pt x="2313781" y="0"/>
                        </a:moveTo>
                        <a:cubicBezTo>
                          <a:pt x="2232289" y="4233"/>
                          <a:pt x="1905264" y="257704"/>
                          <a:pt x="1799431" y="288925"/>
                        </a:cubicBezTo>
                        <a:cubicBezTo>
                          <a:pt x="1720056" y="312341"/>
                          <a:pt x="1546026" y="304205"/>
                          <a:pt x="1380480" y="301352"/>
                        </a:cubicBezTo>
                        <a:lnTo>
                          <a:pt x="1250553" y="301576"/>
                        </a:lnTo>
                        <a:lnTo>
                          <a:pt x="1120626" y="301352"/>
                        </a:lnTo>
                        <a:cubicBezTo>
                          <a:pt x="955080" y="304205"/>
                          <a:pt x="781050" y="312341"/>
                          <a:pt x="701675" y="288925"/>
                        </a:cubicBezTo>
                        <a:cubicBezTo>
                          <a:pt x="595842" y="257704"/>
                          <a:pt x="268817" y="4233"/>
                          <a:pt x="187325" y="0"/>
                        </a:cubicBezTo>
                        <a:lnTo>
                          <a:pt x="0" y="161925"/>
                        </a:lnTo>
                        <a:lnTo>
                          <a:pt x="558800" y="625475"/>
                        </a:lnTo>
                        <a:lnTo>
                          <a:pt x="1942306" y="625475"/>
                        </a:lnTo>
                        <a:lnTo>
                          <a:pt x="2501106" y="161925"/>
                        </a:lnTo>
                        <a:lnTo>
                          <a:pt x="2313781" y="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89" name="グループ化 488">
                    <a:extLst>
                      <a:ext uri="{FF2B5EF4-FFF2-40B4-BE49-F238E27FC236}">
                        <a16:creationId xmlns:a16="http://schemas.microsoft.com/office/drawing/2014/main" id="{321FCCAF-F446-4850-844F-7D51C7BE6DD1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4412457" y="3751305"/>
                    <a:ext cx="357189" cy="326983"/>
                    <a:chOff x="1981200" y="3749717"/>
                    <a:chExt cx="357189" cy="326983"/>
                  </a:xfrm>
                  <a:solidFill>
                    <a:srgbClr val="FFFF00"/>
                  </a:solidFill>
                </p:grpSpPr>
                <p:sp>
                  <p:nvSpPr>
                    <p:cNvPr id="498" name="フリーフォーム: 図形 497">
                      <a:extLst>
                        <a:ext uri="{FF2B5EF4-FFF2-40B4-BE49-F238E27FC236}">
                          <a16:creationId xmlns:a16="http://schemas.microsoft.com/office/drawing/2014/main" id="{194D0A42-D2A2-41A3-B1D5-3BC3845A82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99" name="フリーフォーム: 図形 498">
                      <a:extLst>
                        <a:ext uri="{FF2B5EF4-FFF2-40B4-BE49-F238E27FC236}">
                          <a16:creationId xmlns:a16="http://schemas.microsoft.com/office/drawing/2014/main" id="{376364B9-6C8D-4D88-AF40-F00B87674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grpSp>
                <p:nvGrpSpPr>
                  <p:cNvPr id="490" name="グループ化 489">
                    <a:extLst>
                      <a:ext uri="{FF2B5EF4-FFF2-40B4-BE49-F238E27FC236}">
                        <a16:creationId xmlns:a16="http://schemas.microsoft.com/office/drawing/2014/main" id="{3FA7C4EB-C2F2-4FE0-B37F-4615775DFD58}"/>
                      </a:ext>
                    </a:extLst>
                  </p:cNvPr>
                  <p:cNvGrpSpPr/>
                  <p:nvPr/>
                </p:nvGrpSpPr>
                <p:grpSpPr>
                  <a:xfrm>
                    <a:off x="1981200" y="3749717"/>
                    <a:ext cx="357189" cy="326983"/>
                    <a:chOff x="1981200" y="3749717"/>
                    <a:chExt cx="357189" cy="326983"/>
                  </a:xfrm>
                </p:grpSpPr>
                <p:sp>
                  <p:nvSpPr>
                    <p:cNvPr id="496" name="フリーフォーム: 図形 495">
                      <a:extLst>
                        <a:ext uri="{FF2B5EF4-FFF2-40B4-BE49-F238E27FC236}">
                          <a16:creationId xmlns:a16="http://schemas.microsoft.com/office/drawing/2014/main" id="{677D6434-454F-4A61-B08C-631E79A97D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97" name="フリーフォーム: 図形 496">
                      <a:extLst>
                        <a:ext uri="{FF2B5EF4-FFF2-40B4-BE49-F238E27FC236}">
                          <a16:creationId xmlns:a16="http://schemas.microsoft.com/office/drawing/2014/main" id="{DCCD1594-72F7-4B49-AF3E-45BC0201B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sp>
                <p:nvSpPr>
                  <p:cNvPr id="491" name="フリーフォーム: 図形 490">
                    <a:extLst>
                      <a:ext uri="{FF2B5EF4-FFF2-40B4-BE49-F238E27FC236}">
                        <a16:creationId xmlns:a16="http://schemas.microsoft.com/office/drawing/2014/main" id="{555270DB-1DA4-4754-8C81-ACFB89F9D4CC}"/>
                      </a:ext>
                    </a:extLst>
                  </p:cNvPr>
                  <p:cNvSpPr/>
                  <p:nvPr/>
                </p:nvSpPr>
                <p:spPr>
                  <a:xfrm flipH="1">
                    <a:off x="4410075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2" name="フリーフォーム: 図形 491">
                    <a:extLst>
                      <a:ext uri="{FF2B5EF4-FFF2-40B4-BE49-F238E27FC236}">
                        <a16:creationId xmlns:a16="http://schemas.microsoft.com/office/drawing/2014/main" id="{49918025-9E4A-4161-ADB1-01CDC5A52743}"/>
                      </a:ext>
                    </a:extLst>
                  </p:cNvPr>
                  <p:cNvSpPr/>
                  <p:nvPr/>
                </p:nvSpPr>
                <p:spPr>
                  <a:xfrm>
                    <a:off x="1576388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3" name="フリーフォーム: 図形 492">
                    <a:extLst>
                      <a:ext uri="{FF2B5EF4-FFF2-40B4-BE49-F238E27FC236}">
                        <a16:creationId xmlns:a16="http://schemas.microsoft.com/office/drawing/2014/main" id="{F12A4A6E-F8AB-478B-8AA3-D479BC8C8B4C}"/>
                      </a:ext>
                    </a:extLst>
                  </p:cNvPr>
                  <p:cNvSpPr/>
                  <p:nvPr/>
                </p:nvSpPr>
                <p:spPr>
                  <a:xfrm>
                    <a:off x="1507331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94" name="フリーフォーム: 図形 493">
                    <a:extLst>
                      <a:ext uri="{FF2B5EF4-FFF2-40B4-BE49-F238E27FC236}">
                        <a16:creationId xmlns:a16="http://schemas.microsoft.com/office/drawing/2014/main" id="{1AE99A1D-78E3-45DE-ADDF-4CB31052831B}"/>
                      </a:ext>
                    </a:extLst>
                  </p:cNvPr>
                  <p:cNvSpPr/>
                  <p:nvPr/>
                </p:nvSpPr>
                <p:spPr>
                  <a:xfrm flipH="1">
                    <a:off x="4230330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5" name="フリーフォーム: 図形 494">
                    <a:extLst>
                      <a:ext uri="{FF2B5EF4-FFF2-40B4-BE49-F238E27FC236}">
                        <a16:creationId xmlns:a16="http://schemas.microsoft.com/office/drawing/2014/main" id="{AEFA9DF3-95CA-4D36-AA72-A4E6BC1E2F28}"/>
                      </a:ext>
                    </a:extLst>
                  </p:cNvPr>
                  <p:cNvSpPr/>
                  <p:nvPr/>
                </p:nvSpPr>
                <p:spPr>
                  <a:xfrm>
                    <a:off x="1457031" y="4287982"/>
                    <a:ext cx="3832519" cy="464994"/>
                  </a:xfrm>
                  <a:custGeom>
                    <a:avLst/>
                    <a:gdLst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692132 w 3845864"/>
                      <a:gd name="connsiteY11" fmla="*/ 281635 h 391969"/>
                      <a:gd name="connsiteX12" fmla="*/ 1914633 w 3845864"/>
                      <a:gd name="connsiteY12" fmla="*/ 283111 h 391969"/>
                      <a:gd name="connsiteX13" fmla="*/ 1914525 w 3845864"/>
                      <a:gd name="connsiteY13" fmla="*/ 280047 h 391969"/>
                      <a:gd name="connsiteX14" fmla="*/ 2409608 w 3845864"/>
                      <a:gd name="connsiteY14" fmla="*/ 269729 h 391969"/>
                      <a:gd name="connsiteX15" fmla="*/ 2901822 w 3845864"/>
                      <a:gd name="connsiteY15" fmla="*/ 5410 h 391969"/>
                      <a:gd name="connsiteX16" fmla="*/ 2988710 w 3845864"/>
                      <a:gd name="connsiteY16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1914525 w 3845864"/>
                      <a:gd name="connsiteY12" fmla="*/ 280047 h 391969"/>
                      <a:gd name="connsiteX13" fmla="*/ 2409608 w 3845864"/>
                      <a:gd name="connsiteY13" fmla="*/ 269729 h 391969"/>
                      <a:gd name="connsiteX14" fmla="*/ 2901822 w 3845864"/>
                      <a:gd name="connsiteY14" fmla="*/ 5410 h 391969"/>
                      <a:gd name="connsiteX15" fmla="*/ 2988710 w 3845864"/>
                      <a:gd name="connsiteY15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2409608 w 3845864"/>
                      <a:gd name="connsiteY12" fmla="*/ 269729 h 391969"/>
                      <a:gd name="connsiteX13" fmla="*/ 2901822 w 3845864"/>
                      <a:gd name="connsiteY13" fmla="*/ 5410 h 391969"/>
                      <a:gd name="connsiteX14" fmla="*/ 2988710 w 3845864"/>
                      <a:gd name="connsiteY14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2409608 w 3845864"/>
                      <a:gd name="connsiteY11" fmla="*/ 269729 h 391969"/>
                      <a:gd name="connsiteX12" fmla="*/ 2901822 w 3845864"/>
                      <a:gd name="connsiteY12" fmla="*/ 5410 h 391969"/>
                      <a:gd name="connsiteX13" fmla="*/ 2988710 w 3845864"/>
                      <a:gd name="connsiteY13" fmla="*/ 59 h 391969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7653 w 3845864"/>
                      <a:gd name="connsiteY4" fmla="*/ 388104 h 445944"/>
                      <a:gd name="connsiteX5" fmla="*/ 1924342 w 3845864"/>
                      <a:gd name="connsiteY5" fmla="*/ 445944 h 445944"/>
                      <a:gd name="connsiteX6" fmla="*/ 0 w 3845864"/>
                      <a:gd name="connsiteY6" fmla="*/ 249091 h 445944"/>
                      <a:gd name="connsiteX7" fmla="*/ 51832 w 3845864"/>
                      <a:gd name="connsiteY7" fmla="*/ 112566 h 445944"/>
                      <a:gd name="connsiteX8" fmla="*/ 320044 w 3845864"/>
                      <a:gd name="connsiteY8" fmla="*/ 80023 h 445944"/>
                      <a:gd name="connsiteX9" fmla="*/ 944042 w 3845864"/>
                      <a:gd name="connsiteY9" fmla="*/ 8585 h 445944"/>
                      <a:gd name="connsiteX10" fmla="*/ 1436256 w 3845864"/>
                      <a:gd name="connsiteY10" fmla="*/ 272904 h 445944"/>
                      <a:gd name="connsiteX11" fmla="*/ 2409608 w 3845864"/>
                      <a:gd name="connsiteY11" fmla="*/ 269729 h 445944"/>
                      <a:gd name="connsiteX12" fmla="*/ 2901822 w 3845864"/>
                      <a:gd name="connsiteY12" fmla="*/ 5410 h 445944"/>
                      <a:gd name="connsiteX13" fmla="*/ 2988710 w 3845864"/>
                      <a:gd name="connsiteY13" fmla="*/ 59 h 445944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4342 w 3845864"/>
                      <a:gd name="connsiteY4" fmla="*/ 445944 h 445944"/>
                      <a:gd name="connsiteX5" fmla="*/ 0 w 3845864"/>
                      <a:gd name="connsiteY5" fmla="*/ 249091 h 445944"/>
                      <a:gd name="connsiteX6" fmla="*/ 51832 w 3845864"/>
                      <a:gd name="connsiteY6" fmla="*/ 112566 h 445944"/>
                      <a:gd name="connsiteX7" fmla="*/ 320044 w 3845864"/>
                      <a:gd name="connsiteY7" fmla="*/ 80023 h 445944"/>
                      <a:gd name="connsiteX8" fmla="*/ 944042 w 3845864"/>
                      <a:gd name="connsiteY8" fmla="*/ 8585 h 445944"/>
                      <a:gd name="connsiteX9" fmla="*/ 1436256 w 3845864"/>
                      <a:gd name="connsiteY9" fmla="*/ 272904 h 445944"/>
                      <a:gd name="connsiteX10" fmla="*/ 2409608 w 3845864"/>
                      <a:gd name="connsiteY10" fmla="*/ 269729 h 445944"/>
                      <a:gd name="connsiteX11" fmla="*/ 2901822 w 3845864"/>
                      <a:gd name="connsiteY11" fmla="*/ 5410 h 445944"/>
                      <a:gd name="connsiteX12" fmla="*/ 2988710 w 3845864"/>
                      <a:gd name="connsiteY12" fmla="*/ 59 h 445944"/>
                      <a:gd name="connsiteX0" fmla="*/ 2988710 w 3845864"/>
                      <a:gd name="connsiteY0" fmla="*/ 59 h 464994"/>
                      <a:gd name="connsiteX1" fmla="*/ 3525820 w 3845864"/>
                      <a:gd name="connsiteY1" fmla="*/ 76848 h 464994"/>
                      <a:gd name="connsiteX2" fmla="*/ 3794032 w 3845864"/>
                      <a:gd name="connsiteY2" fmla="*/ 109391 h 464994"/>
                      <a:gd name="connsiteX3" fmla="*/ 3845864 w 3845864"/>
                      <a:gd name="connsiteY3" fmla="*/ 245916 h 464994"/>
                      <a:gd name="connsiteX4" fmla="*/ 1927517 w 3845864"/>
                      <a:gd name="connsiteY4" fmla="*/ 464994 h 464994"/>
                      <a:gd name="connsiteX5" fmla="*/ 0 w 3845864"/>
                      <a:gd name="connsiteY5" fmla="*/ 249091 h 464994"/>
                      <a:gd name="connsiteX6" fmla="*/ 51832 w 3845864"/>
                      <a:gd name="connsiteY6" fmla="*/ 112566 h 464994"/>
                      <a:gd name="connsiteX7" fmla="*/ 320044 w 3845864"/>
                      <a:gd name="connsiteY7" fmla="*/ 80023 h 464994"/>
                      <a:gd name="connsiteX8" fmla="*/ 944042 w 3845864"/>
                      <a:gd name="connsiteY8" fmla="*/ 8585 h 464994"/>
                      <a:gd name="connsiteX9" fmla="*/ 1436256 w 3845864"/>
                      <a:gd name="connsiteY9" fmla="*/ 272904 h 464994"/>
                      <a:gd name="connsiteX10" fmla="*/ 2409608 w 3845864"/>
                      <a:gd name="connsiteY10" fmla="*/ 269729 h 464994"/>
                      <a:gd name="connsiteX11" fmla="*/ 2901822 w 3845864"/>
                      <a:gd name="connsiteY11" fmla="*/ 5410 h 464994"/>
                      <a:gd name="connsiteX12" fmla="*/ 2988710 w 3845864"/>
                      <a:gd name="connsiteY12" fmla="*/ 59 h 464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845864" h="464994">
                        <a:moveTo>
                          <a:pt x="2988710" y="59"/>
                        </a:moveTo>
                        <a:cubicBezTo>
                          <a:pt x="3192009" y="-2199"/>
                          <a:pt x="3395706" y="61685"/>
                          <a:pt x="3525820" y="76848"/>
                        </a:cubicBezTo>
                        <a:cubicBezTo>
                          <a:pt x="3674521" y="94178"/>
                          <a:pt x="3787986" y="142993"/>
                          <a:pt x="3794032" y="109391"/>
                        </a:cubicBezTo>
                        <a:lnTo>
                          <a:pt x="3845864" y="245916"/>
                        </a:lnTo>
                        <a:lnTo>
                          <a:pt x="1927517" y="464994"/>
                        </a:lnTo>
                        <a:lnTo>
                          <a:pt x="0" y="249091"/>
                        </a:lnTo>
                        <a:lnTo>
                          <a:pt x="51832" y="112566"/>
                        </a:lnTo>
                        <a:cubicBezTo>
                          <a:pt x="57879" y="146168"/>
                          <a:pt x="171343" y="97353"/>
                          <a:pt x="320044" y="80023"/>
                        </a:cubicBezTo>
                        <a:cubicBezTo>
                          <a:pt x="468746" y="62693"/>
                          <a:pt x="713556" y="-18270"/>
                          <a:pt x="944042" y="8585"/>
                        </a:cubicBezTo>
                        <a:cubicBezTo>
                          <a:pt x="1142777" y="29090"/>
                          <a:pt x="1191995" y="229380"/>
                          <a:pt x="1436256" y="272904"/>
                        </a:cubicBezTo>
                        <a:cubicBezTo>
                          <a:pt x="1680517" y="316428"/>
                          <a:pt x="2165347" y="314311"/>
                          <a:pt x="2409608" y="269729"/>
                        </a:cubicBezTo>
                        <a:cubicBezTo>
                          <a:pt x="2596860" y="256765"/>
                          <a:pt x="2703087" y="25915"/>
                          <a:pt x="2901822" y="5410"/>
                        </a:cubicBezTo>
                        <a:cubicBezTo>
                          <a:pt x="2930633" y="2053"/>
                          <a:pt x="2959668" y="381"/>
                          <a:pt x="2988710" y="59"/>
                        </a:cubicBezTo>
                        <a:close/>
                      </a:path>
                    </a:pathLst>
                  </a:custGeom>
                  <a:solidFill>
                    <a:srgbClr val="666769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sp>
              <p:nvSpPr>
                <p:cNvPr id="486" name="フリーフォーム: 図形 485">
                  <a:extLst>
                    <a:ext uri="{FF2B5EF4-FFF2-40B4-BE49-F238E27FC236}">
                      <a16:creationId xmlns:a16="http://schemas.microsoft.com/office/drawing/2014/main" id="{8609A23D-70D6-48F7-BB70-4CFC6FEAD304}"/>
                    </a:ext>
                  </a:extLst>
                </p:cNvPr>
                <p:cNvSpPr/>
                <p:nvPr/>
              </p:nvSpPr>
              <p:spPr>
                <a:xfrm flipH="1">
                  <a:off x="1112761" y="4336224"/>
                  <a:ext cx="4529208" cy="2256684"/>
                </a:xfrm>
                <a:custGeom>
                  <a:avLst/>
                  <a:gdLst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181220 w 4529208"/>
                    <a:gd name="connsiteY7" fmla="*/ 1626425 h 2256684"/>
                    <a:gd name="connsiteX8" fmla="*/ 2997989 w 4529208"/>
                    <a:gd name="connsiteY8" fmla="*/ 1621662 h 2256684"/>
                    <a:gd name="connsiteX9" fmla="*/ 4287039 w 4529208"/>
                    <a:gd name="connsiteY9" fmla="*/ 2203482 h 2256684"/>
                    <a:gd name="connsiteX10" fmla="*/ 4483095 w 4529208"/>
                    <a:gd name="connsiteY10" fmla="*/ 1191450 h 2256684"/>
                    <a:gd name="connsiteX11" fmla="*/ 4143370 w 4529208"/>
                    <a:gd name="connsiteY11" fmla="*/ 102425 h 2256684"/>
                    <a:gd name="connsiteX12" fmla="*/ 3879845 w 4529208"/>
                    <a:gd name="connsiteY12" fmla="*/ 79407 h 2256684"/>
                    <a:gd name="connsiteX13" fmla="*/ 3267863 w 4529208"/>
                    <a:gd name="connsiteY13" fmla="*/ 11144 h 2256684"/>
                    <a:gd name="connsiteX14" fmla="*/ 2778914 w 4529208"/>
                    <a:gd name="connsiteY14" fmla="*/ 281813 h 2256684"/>
                    <a:gd name="connsiteX15" fmla="*/ 2371423 w 4529208"/>
                    <a:gd name="connsiteY15" fmla="*/ 292007 h 2256684"/>
                    <a:gd name="connsiteX16" fmla="*/ 2302879 w 4529208"/>
                    <a:gd name="connsiteY16" fmla="*/ 290565 h 2256684"/>
                    <a:gd name="connsiteX17" fmla="*/ 2302744 w 4529208"/>
                    <a:gd name="connsiteY17" fmla="*/ 286574 h 2256684"/>
                    <a:gd name="connsiteX18" fmla="*/ 1750294 w 4529208"/>
                    <a:gd name="connsiteY18" fmla="*/ 279431 h 2256684"/>
                    <a:gd name="connsiteX19" fmla="*/ 1261345 w 4529208"/>
                    <a:gd name="connsiteY19" fmla="*/ 8762 h 2256684"/>
                    <a:gd name="connsiteX20" fmla="*/ 1189427 w 4529208"/>
                    <a:gd name="connsiteY20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997989 w 4529208"/>
                    <a:gd name="connsiteY7" fmla="*/ 1621662 h 2256684"/>
                    <a:gd name="connsiteX8" fmla="*/ 4287039 w 4529208"/>
                    <a:gd name="connsiteY8" fmla="*/ 2203482 h 2256684"/>
                    <a:gd name="connsiteX9" fmla="*/ 4483095 w 4529208"/>
                    <a:gd name="connsiteY9" fmla="*/ 1191450 h 2256684"/>
                    <a:gd name="connsiteX10" fmla="*/ 4143370 w 4529208"/>
                    <a:gd name="connsiteY10" fmla="*/ 102425 h 2256684"/>
                    <a:gd name="connsiteX11" fmla="*/ 3879845 w 4529208"/>
                    <a:gd name="connsiteY11" fmla="*/ 79407 h 2256684"/>
                    <a:gd name="connsiteX12" fmla="*/ 3267863 w 4529208"/>
                    <a:gd name="connsiteY12" fmla="*/ 11144 h 2256684"/>
                    <a:gd name="connsiteX13" fmla="*/ 2778914 w 4529208"/>
                    <a:gd name="connsiteY13" fmla="*/ 281813 h 2256684"/>
                    <a:gd name="connsiteX14" fmla="*/ 2371423 w 4529208"/>
                    <a:gd name="connsiteY14" fmla="*/ 292007 h 2256684"/>
                    <a:gd name="connsiteX15" fmla="*/ 2302879 w 4529208"/>
                    <a:gd name="connsiteY15" fmla="*/ 290565 h 2256684"/>
                    <a:gd name="connsiteX16" fmla="*/ 2302744 w 4529208"/>
                    <a:gd name="connsiteY16" fmla="*/ 286574 h 2256684"/>
                    <a:gd name="connsiteX17" fmla="*/ 1750294 w 4529208"/>
                    <a:gd name="connsiteY17" fmla="*/ 279431 h 2256684"/>
                    <a:gd name="connsiteX18" fmla="*/ 1261345 w 4529208"/>
                    <a:gd name="connsiteY18" fmla="*/ 8762 h 2256684"/>
                    <a:gd name="connsiteX19" fmla="*/ 1189427 w 4529208"/>
                    <a:gd name="connsiteY19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2302744 w 4529208"/>
                    <a:gd name="connsiteY15" fmla="*/ 286574 h 2256684"/>
                    <a:gd name="connsiteX16" fmla="*/ 1750294 w 4529208"/>
                    <a:gd name="connsiteY16" fmla="*/ 279431 h 2256684"/>
                    <a:gd name="connsiteX17" fmla="*/ 1261345 w 4529208"/>
                    <a:gd name="connsiteY17" fmla="*/ 8762 h 2256684"/>
                    <a:gd name="connsiteX18" fmla="*/ 1189427 w 4529208"/>
                    <a:gd name="connsiteY18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1750294 w 4529208"/>
                    <a:gd name="connsiteY15" fmla="*/ 279431 h 2256684"/>
                    <a:gd name="connsiteX16" fmla="*/ 1261345 w 4529208"/>
                    <a:gd name="connsiteY16" fmla="*/ 8762 h 2256684"/>
                    <a:gd name="connsiteX17" fmla="*/ 1189427 w 4529208"/>
                    <a:gd name="connsiteY17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1750294 w 4529208"/>
                    <a:gd name="connsiteY14" fmla="*/ 279431 h 2256684"/>
                    <a:gd name="connsiteX15" fmla="*/ 1261345 w 4529208"/>
                    <a:gd name="connsiteY15" fmla="*/ 8762 h 2256684"/>
                    <a:gd name="connsiteX16" fmla="*/ 1189427 w 4529208"/>
                    <a:gd name="connsiteY16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1750294 w 4529208"/>
                    <a:gd name="connsiteY13" fmla="*/ 279431 h 2256684"/>
                    <a:gd name="connsiteX14" fmla="*/ 1261345 w 4529208"/>
                    <a:gd name="connsiteY14" fmla="*/ 8762 h 2256684"/>
                    <a:gd name="connsiteX15" fmla="*/ 1189427 w 4529208"/>
                    <a:gd name="connsiteY15" fmla="*/ 800 h 2256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529208" h="2256684">
                      <a:moveTo>
                        <a:pt x="1189427" y="800"/>
                      </a:moveTo>
                      <a:cubicBezTo>
                        <a:pt x="1015078" y="-7520"/>
                        <a:pt x="799961" y="51212"/>
                        <a:pt x="649363" y="77025"/>
                      </a:cubicBezTo>
                      <a:cubicBezTo>
                        <a:pt x="504763" y="101810"/>
                        <a:pt x="391923" y="133645"/>
                        <a:pt x="385838" y="100043"/>
                      </a:cubicBezTo>
                      <a:cubicBezTo>
                        <a:pt x="240846" y="434476"/>
                        <a:pt x="123637" y="807010"/>
                        <a:pt x="46113" y="1189068"/>
                      </a:cubicBezTo>
                      <a:cubicBezTo>
                        <a:pt x="-42075" y="1623681"/>
                        <a:pt x="-17691" y="2061270"/>
                        <a:pt x="242169" y="2201100"/>
                      </a:cubicBezTo>
                      <a:cubicBezTo>
                        <a:pt x="608850" y="2398410"/>
                        <a:pt x="990411" y="2011657"/>
                        <a:pt x="1531219" y="1619280"/>
                      </a:cubicBezTo>
                      <a:lnTo>
                        <a:pt x="2997989" y="1621662"/>
                      </a:lnTo>
                      <a:cubicBezTo>
                        <a:pt x="3538797" y="2014039"/>
                        <a:pt x="3920358" y="2400792"/>
                        <a:pt x="4287039" y="2203482"/>
                      </a:cubicBezTo>
                      <a:cubicBezTo>
                        <a:pt x="4546899" y="2063652"/>
                        <a:pt x="4571283" y="1626063"/>
                        <a:pt x="4483095" y="1191450"/>
                      </a:cubicBezTo>
                      <a:cubicBezTo>
                        <a:pt x="4405571" y="809392"/>
                        <a:pt x="4288362" y="436858"/>
                        <a:pt x="4143370" y="102425"/>
                      </a:cubicBezTo>
                      <a:cubicBezTo>
                        <a:pt x="4137285" y="136027"/>
                        <a:pt x="4024445" y="104192"/>
                        <a:pt x="3879845" y="79407"/>
                      </a:cubicBezTo>
                      <a:cubicBezTo>
                        <a:pt x="3707733" y="49906"/>
                        <a:pt x="3451351" y="-22590"/>
                        <a:pt x="3267863" y="11144"/>
                      </a:cubicBezTo>
                      <a:cubicBezTo>
                        <a:pt x="3084375" y="44878"/>
                        <a:pt x="3031842" y="237099"/>
                        <a:pt x="2778914" y="281813"/>
                      </a:cubicBezTo>
                      <a:cubicBezTo>
                        <a:pt x="2525986" y="326528"/>
                        <a:pt x="2003222" y="324939"/>
                        <a:pt x="1750294" y="279431"/>
                      </a:cubicBezTo>
                      <a:cubicBezTo>
                        <a:pt x="1576209" y="235119"/>
                        <a:pt x="1444833" y="42496"/>
                        <a:pt x="1261345" y="8762"/>
                      </a:cubicBezTo>
                      <a:cubicBezTo>
                        <a:pt x="1238409" y="4546"/>
                        <a:pt x="1214334" y="1989"/>
                        <a:pt x="1189427" y="800"/>
                      </a:cubicBezTo>
                      <a:close/>
                    </a:path>
                  </a:pathLst>
                </a:custGeom>
                <a:solidFill>
                  <a:srgbClr val="8C8D90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4" name="グループ化 433">
                <a:extLst>
                  <a:ext uri="{FF2B5EF4-FFF2-40B4-BE49-F238E27FC236}">
                    <a16:creationId xmlns:a16="http://schemas.microsoft.com/office/drawing/2014/main" id="{2DD0BD79-7F2E-4EBD-B053-16F76C3BF0A3}"/>
                  </a:ext>
                </a:extLst>
              </p:cNvPr>
              <p:cNvGrpSpPr/>
              <p:nvPr/>
            </p:nvGrpSpPr>
            <p:grpSpPr>
              <a:xfrm>
                <a:off x="1516721" y="4632061"/>
                <a:ext cx="978005" cy="848755"/>
                <a:chOff x="1516722" y="4632063"/>
                <a:chExt cx="978005" cy="848756"/>
              </a:xfrm>
            </p:grpSpPr>
            <p:grpSp>
              <p:nvGrpSpPr>
                <p:cNvPr id="477" name="グループ化 476">
                  <a:extLst>
                    <a:ext uri="{FF2B5EF4-FFF2-40B4-BE49-F238E27FC236}">
                      <a16:creationId xmlns:a16="http://schemas.microsoft.com/office/drawing/2014/main" id="{8DC18410-B372-48DA-A41C-BD286D94E2A6}"/>
                    </a:ext>
                  </a:extLst>
                </p:cNvPr>
                <p:cNvGrpSpPr/>
                <p:nvPr/>
              </p:nvGrpSpPr>
              <p:grpSpPr>
                <a:xfrm>
                  <a:off x="1516722" y="4632063"/>
                  <a:ext cx="978005" cy="844949"/>
                  <a:chOff x="1516722" y="4632063"/>
                  <a:chExt cx="978005" cy="844949"/>
                </a:xfrm>
              </p:grpSpPr>
              <p:sp>
                <p:nvSpPr>
                  <p:cNvPr id="481" name="楕円 480">
                    <a:extLst>
                      <a:ext uri="{FF2B5EF4-FFF2-40B4-BE49-F238E27FC236}">
                        <a16:creationId xmlns:a16="http://schemas.microsoft.com/office/drawing/2014/main" id="{C70EFF00-CA5A-4718-B00D-3105B28E602B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516722" y="4632063"/>
                    <a:ext cx="978005" cy="844949"/>
                  </a:xfrm>
                  <a:prstGeom prst="ellipse">
                    <a:avLst/>
                  </a:pr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grpSp>
                <p:nvGrpSpPr>
                  <p:cNvPr id="482" name="グループ化 481">
                    <a:extLst>
                      <a:ext uri="{FF2B5EF4-FFF2-40B4-BE49-F238E27FC236}">
                        <a16:creationId xmlns:a16="http://schemas.microsoft.com/office/drawing/2014/main" id="{C6DBC9D3-7620-4776-B09B-718B13E6933B}"/>
                      </a:ext>
                    </a:extLst>
                  </p:cNvPr>
                  <p:cNvGrpSpPr/>
                  <p:nvPr/>
                </p:nvGrpSpPr>
                <p:grpSpPr>
                  <a:xfrm>
                    <a:off x="1639525" y="4796862"/>
                    <a:ext cx="736571" cy="619122"/>
                    <a:chOff x="1639525" y="4796862"/>
                    <a:chExt cx="736571" cy="619122"/>
                  </a:xfrm>
                </p:grpSpPr>
                <p:sp>
                  <p:nvSpPr>
                    <p:cNvPr id="483" name="楕円 482">
                      <a:extLst>
                        <a:ext uri="{FF2B5EF4-FFF2-40B4-BE49-F238E27FC236}">
                          <a16:creationId xmlns:a16="http://schemas.microsoft.com/office/drawing/2014/main" id="{455F5AF0-E1A7-48F5-BF96-5E56E0831C3C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84" name="楕円 483">
                      <a:extLst>
                        <a:ext uri="{FF2B5EF4-FFF2-40B4-BE49-F238E27FC236}">
                          <a16:creationId xmlns:a16="http://schemas.microsoft.com/office/drawing/2014/main" id="{C6949A10-B00D-4069-95B8-B251CD085E31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78" name="グループ化 477">
                  <a:extLst>
                    <a:ext uri="{FF2B5EF4-FFF2-40B4-BE49-F238E27FC236}">
                      <a16:creationId xmlns:a16="http://schemas.microsoft.com/office/drawing/2014/main" id="{E418D1B3-9CB3-4B66-942F-84C649422C89}"/>
                    </a:ext>
                  </a:extLst>
                </p:cNvPr>
                <p:cNvGrpSpPr/>
                <p:nvPr/>
              </p:nvGrpSpPr>
              <p:grpSpPr>
                <a:xfrm>
                  <a:off x="1634913" y="4931709"/>
                  <a:ext cx="652765" cy="549110"/>
                  <a:chOff x="1634913" y="4931709"/>
                  <a:chExt cx="652765" cy="549110"/>
                </a:xfrm>
              </p:grpSpPr>
              <p:sp>
                <p:nvSpPr>
                  <p:cNvPr id="479" name="楕円 478">
                    <a:extLst>
                      <a:ext uri="{FF2B5EF4-FFF2-40B4-BE49-F238E27FC236}">
                        <a16:creationId xmlns:a16="http://schemas.microsoft.com/office/drawing/2014/main" id="{9A9AE277-B1C3-4A6B-A784-FF05D09B7C13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634913" y="4931709"/>
                    <a:ext cx="652765" cy="549110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0" name="楕円 479">
                    <a:extLst>
                      <a:ext uri="{FF2B5EF4-FFF2-40B4-BE49-F238E27FC236}">
                        <a16:creationId xmlns:a16="http://schemas.microsoft.com/office/drawing/2014/main" id="{1F27D6D8-36D5-4AB7-B2F9-C61B59AA8E95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717335" y="5033563"/>
                    <a:ext cx="487454" cy="398901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</p:grpSp>
          <p:grpSp>
            <p:nvGrpSpPr>
              <p:cNvPr id="435" name="グループ化 434">
                <a:extLst>
                  <a:ext uri="{FF2B5EF4-FFF2-40B4-BE49-F238E27FC236}">
                    <a16:creationId xmlns:a16="http://schemas.microsoft.com/office/drawing/2014/main" id="{BD6F3DB6-B26D-4E03-9A73-E62DCB6B9E10}"/>
                  </a:ext>
                </a:extLst>
              </p:cNvPr>
              <p:cNvGrpSpPr/>
              <p:nvPr/>
            </p:nvGrpSpPr>
            <p:grpSpPr>
              <a:xfrm>
                <a:off x="2800010" y="4985938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5" name="楕円 474">
                  <a:extLst>
                    <a:ext uri="{FF2B5EF4-FFF2-40B4-BE49-F238E27FC236}">
                      <a16:creationId xmlns:a16="http://schemas.microsoft.com/office/drawing/2014/main" id="{2224E14E-2B5B-46EE-BFA0-7BA099D88698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6" name="二等辺三角形 475">
                  <a:extLst>
                    <a:ext uri="{FF2B5EF4-FFF2-40B4-BE49-F238E27FC236}">
                      <a16:creationId xmlns:a16="http://schemas.microsoft.com/office/drawing/2014/main" id="{6468835F-28D2-4EFA-BFC0-8A4DB13C6BB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6" name="グループ化 435">
                <a:extLst>
                  <a:ext uri="{FF2B5EF4-FFF2-40B4-BE49-F238E27FC236}">
                    <a16:creationId xmlns:a16="http://schemas.microsoft.com/office/drawing/2014/main" id="{0DDA1AEE-6FEC-41A3-8C93-1395F56E4937}"/>
                  </a:ext>
                </a:extLst>
              </p:cNvPr>
              <p:cNvGrpSpPr/>
              <p:nvPr/>
            </p:nvGrpSpPr>
            <p:grpSpPr>
              <a:xfrm flipH="1">
                <a:off x="3845380" y="4985940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3" name="楕円 472">
                  <a:extLst>
                    <a:ext uri="{FF2B5EF4-FFF2-40B4-BE49-F238E27FC236}">
                      <a16:creationId xmlns:a16="http://schemas.microsoft.com/office/drawing/2014/main" id="{9EFAC2CC-5E52-45AD-B520-9F34FD750022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4" name="二等辺三角形 473">
                  <a:extLst>
                    <a:ext uri="{FF2B5EF4-FFF2-40B4-BE49-F238E27FC236}">
                      <a16:creationId xmlns:a16="http://schemas.microsoft.com/office/drawing/2014/main" id="{092C9D95-ED03-4A2B-B719-29ACB586717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7" name="グループ化 436">
                <a:extLst>
                  <a:ext uri="{FF2B5EF4-FFF2-40B4-BE49-F238E27FC236}">
                    <a16:creationId xmlns:a16="http://schemas.microsoft.com/office/drawing/2014/main" id="{70FED704-5FE9-4617-9851-32F37FBEC231}"/>
                  </a:ext>
                </a:extLst>
              </p:cNvPr>
              <p:cNvGrpSpPr/>
              <p:nvPr/>
            </p:nvGrpSpPr>
            <p:grpSpPr>
              <a:xfrm>
                <a:off x="2247105" y="5286908"/>
                <a:ext cx="954881" cy="760349"/>
                <a:chOff x="2247107" y="5286908"/>
                <a:chExt cx="954881" cy="760349"/>
              </a:xfrm>
            </p:grpSpPr>
            <p:grpSp>
              <p:nvGrpSpPr>
                <p:cNvPr id="463" name="グループ化 462">
                  <a:extLst>
                    <a:ext uri="{FF2B5EF4-FFF2-40B4-BE49-F238E27FC236}">
                      <a16:creationId xmlns:a16="http://schemas.microsoft.com/office/drawing/2014/main" id="{C0CE38BE-6CD5-4125-A6D4-049FB19FC4CD}"/>
                    </a:ext>
                  </a:extLst>
                </p:cNvPr>
                <p:cNvGrpSpPr/>
                <p:nvPr/>
              </p:nvGrpSpPr>
              <p:grpSpPr>
                <a:xfrm>
                  <a:off x="2247107" y="5286908"/>
                  <a:ext cx="954881" cy="754324"/>
                  <a:chOff x="2252663" y="5282145"/>
                  <a:chExt cx="954881" cy="754324"/>
                </a:xfrm>
                <a:solidFill>
                  <a:srgbClr val="636466"/>
                </a:solidFill>
              </p:grpSpPr>
              <p:grpSp>
                <p:nvGrpSpPr>
                  <p:cNvPr id="467" name="グループ化 466">
                    <a:extLst>
                      <a:ext uri="{FF2B5EF4-FFF2-40B4-BE49-F238E27FC236}">
                        <a16:creationId xmlns:a16="http://schemas.microsoft.com/office/drawing/2014/main" id="{4EF5508D-8C72-49FC-B0AA-7AE3A7D2BB87}"/>
                      </a:ext>
                    </a:extLst>
                  </p:cNvPr>
                  <p:cNvGrpSpPr/>
                  <p:nvPr/>
                </p:nvGrpSpPr>
                <p:grpSpPr>
                  <a:xfrm>
                    <a:off x="2252663" y="5282145"/>
                    <a:ext cx="954881" cy="754324"/>
                    <a:chOff x="2252663" y="5282145"/>
                    <a:chExt cx="954881" cy="754324"/>
                  </a:xfrm>
                  <a:grpFill/>
                </p:grpSpPr>
                <p:sp>
                  <p:nvSpPr>
                    <p:cNvPr id="469" name="楕円 468">
                      <a:extLst>
                        <a:ext uri="{FF2B5EF4-FFF2-40B4-BE49-F238E27FC236}">
                          <a16:creationId xmlns:a16="http://schemas.microsoft.com/office/drawing/2014/main" id="{F048A63E-CAF2-4BC2-AE34-371FD92E5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2663" y="5282145"/>
                      <a:ext cx="954881" cy="754324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0" name="楕円 469">
                      <a:extLst>
                        <a:ext uri="{FF2B5EF4-FFF2-40B4-BE49-F238E27FC236}">
                          <a16:creationId xmlns:a16="http://schemas.microsoft.com/office/drawing/2014/main" id="{D3BE8813-ABF5-4937-91F9-0FBE99B5EA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763" y="5367871"/>
                      <a:ext cx="866774" cy="666216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1" name="楕円 470">
                      <a:extLst>
                        <a:ext uri="{FF2B5EF4-FFF2-40B4-BE49-F238E27FC236}">
                          <a16:creationId xmlns:a16="http://schemas.microsoft.com/office/drawing/2014/main" id="{096F5756-E43A-4C13-898C-C02A630962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9813" y="5405971"/>
                      <a:ext cx="823912" cy="613830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2" name="楕円 471">
                      <a:extLst>
                        <a:ext uri="{FF2B5EF4-FFF2-40B4-BE49-F238E27FC236}">
                          <a16:creationId xmlns:a16="http://schemas.microsoft.com/office/drawing/2014/main" id="{11F71149-50B2-4DD9-940A-2577741BB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4106" y="5441155"/>
                      <a:ext cx="707232" cy="585789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</p:grpSp>
              <p:sp>
                <p:nvSpPr>
                  <p:cNvPr id="468" name="楕円 467">
                    <a:extLst>
                      <a:ext uri="{FF2B5EF4-FFF2-40B4-BE49-F238E27FC236}">
                        <a16:creationId xmlns:a16="http://schemas.microsoft.com/office/drawing/2014/main" id="{552C7371-06FA-47C0-A791-AEDC6D9A228E}"/>
                      </a:ext>
                    </a:extLst>
                  </p:cNvPr>
                  <p:cNvSpPr/>
                  <p:nvPr/>
                </p:nvSpPr>
                <p:spPr>
                  <a:xfrm>
                    <a:off x="2395537" y="5481638"/>
                    <a:ext cx="654844" cy="535781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64" name="グループ化 463">
                  <a:extLst>
                    <a:ext uri="{FF2B5EF4-FFF2-40B4-BE49-F238E27FC236}">
                      <a16:creationId xmlns:a16="http://schemas.microsoft.com/office/drawing/2014/main" id="{EA15AFF6-0A94-4D15-97D4-4306239E00F7}"/>
                    </a:ext>
                  </a:extLst>
                </p:cNvPr>
                <p:cNvGrpSpPr/>
                <p:nvPr/>
              </p:nvGrpSpPr>
              <p:grpSpPr>
                <a:xfrm>
                  <a:off x="2359935" y="5438455"/>
                  <a:ext cx="727092" cy="608802"/>
                  <a:chOff x="2359935" y="5438455"/>
                  <a:chExt cx="727092" cy="608802"/>
                </a:xfrm>
              </p:grpSpPr>
              <p:sp>
                <p:nvSpPr>
                  <p:cNvPr id="465" name="加算記号 118">
                    <a:extLst>
                      <a:ext uri="{FF2B5EF4-FFF2-40B4-BE49-F238E27FC236}">
                        <a16:creationId xmlns:a16="http://schemas.microsoft.com/office/drawing/2014/main" id="{713EC009-77ED-482B-A859-AB22C1FD8322}"/>
                      </a:ext>
                    </a:extLst>
                  </p:cNvPr>
                  <p:cNvSpPr/>
                  <p:nvPr/>
                </p:nvSpPr>
                <p:spPr>
                  <a:xfrm>
                    <a:off x="2359935" y="5438455"/>
                    <a:ext cx="723644" cy="358030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  <a:gd name="connsiteX0" fmla="*/ 0 w 719072"/>
                      <a:gd name="connsiteY0" fmla="*/ 184093 h 547826"/>
                      <a:gd name="connsiteX1" fmla="*/ 221132 w 719072"/>
                      <a:gd name="connsiteY1" fmla="*/ 160281 h 547826"/>
                      <a:gd name="connsiteX2" fmla="*/ 223512 w 719072"/>
                      <a:gd name="connsiteY2" fmla="*/ 11574 h 547826"/>
                      <a:gd name="connsiteX3" fmla="*/ 469824 w 719072"/>
                      <a:gd name="connsiteY3" fmla="*/ 9192 h 547826"/>
                      <a:gd name="connsiteX4" fmla="*/ 479349 w 719072"/>
                      <a:gd name="connsiteY4" fmla="*/ 150754 h 547826"/>
                      <a:gd name="connsiteX5" fmla="*/ 712386 w 719072"/>
                      <a:gd name="connsiteY5" fmla="*/ 167423 h 547826"/>
                      <a:gd name="connsiteX6" fmla="*/ 707624 w 719072"/>
                      <a:gd name="connsiteY6" fmla="*/ 335154 h 547826"/>
                      <a:gd name="connsiteX7" fmla="*/ 491255 w 719072"/>
                      <a:gd name="connsiteY7" fmla="*/ 344679 h 547826"/>
                      <a:gd name="connsiteX8" fmla="*/ 493636 w 719072"/>
                      <a:gd name="connsiteY8" fmla="*/ 536248 h 547826"/>
                      <a:gd name="connsiteX9" fmla="*/ 256849 w 719072"/>
                      <a:gd name="connsiteY9" fmla="*/ 538629 h 547826"/>
                      <a:gd name="connsiteX10" fmla="*/ 240180 w 719072"/>
                      <a:gd name="connsiteY10" fmla="*/ 351823 h 547826"/>
                      <a:gd name="connsiteX11" fmla="*/ 14288 w 719072"/>
                      <a:gd name="connsiteY11" fmla="*/ 356585 h 547826"/>
                      <a:gd name="connsiteX12" fmla="*/ 0 w 719072"/>
                      <a:gd name="connsiteY12" fmla="*/ 184093 h 547826"/>
                      <a:gd name="connsiteX0" fmla="*/ 17668 w 736740"/>
                      <a:gd name="connsiteY0" fmla="*/ 184093 h 547826"/>
                      <a:gd name="connsiteX1" fmla="*/ 238800 w 736740"/>
                      <a:gd name="connsiteY1" fmla="*/ 160281 h 547826"/>
                      <a:gd name="connsiteX2" fmla="*/ 241180 w 736740"/>
                      <a:gd name="connsiteY2" fmla="*/ 11574 h 547826"/>
                      <a:gd name="connsiteX3" fmla="*/ 487492 w 736740"/>
                      <a:gd name="connsiteY3" fmla="*/ 9192 h 547826"/>
                      <a:gd name="connsiteX4" fmla="*/ 497017 w 736740"/>
                      <a:gd name="connsiteY4" fmla="*/ 150754 h 547826"/>
                      <a:gd name="connsiteX5" fmla="*/ 730054 w 736740"/>
                      <a:gd name="connsiteY5" fmla="*/ 167423 h 547826"/>
                      <a:gd name="connsiteX6" fmla="*/ 725292 w 736740"/>
                      <a:gd name="connsiteY6" fmla="*/ 335154 h 547826"/>
                      <a:gd name="connsiteX7" fmla="*/ 508923 w 736740"/>
                      <a:gd name="connsiteY7" fmla="*/ 344679 h 547826"/>
                      <a:gd name="connsiteX8" fmla="*/ 511304 w 736740"/>
                      <a:gd name="connsiteY8" fmla="*/ 536248 h 547826"/>
                      <a:gd name="connsiteX9" fmla="*/ 274517 w 736740"/>
                      <a:gd name="connsiteY9" fmla="*/ 538629 h 547826"/>
                      <a:gd name="connsiteX10" fmla="*/ 257848 w 736740"/>
                      <a:gd name="connsiteY10" fmla="*/ 351823 h 547826"/>
                      <a:gd name="connsiteX11" fmla="*/ 12906 w 736740"/>
                      <a:gd name="connsiteY11" fmla="*/ 249429 h 547826"/>
                      <a:gd name="connsiteX12" fmla="*/ 17668 w 736740"/>
                      <a:gd name="connsiteY12" fmla="*/ 184093 h 547826"/>
                      <a:gd name="connsiteX0" fmla="*/ 4762 w 723834"/>
                      <a:gd name="connsiteY0" fmla="*/ 184093 h 547826"/>
                      <a:gd name="connsiteX1" fmla="*/ 225894 w 723834"/>
                      <a:gd name="connsiteY1" fmla="*/ 160281 h 547826"/>
                      <a:gd name="connsiteX2" fmla="*/ 228274 w 723834"/>
                      <a:gd name="connsiteY2" fmla="*/ 11574 h 547826"/>
                      <a:gd name="connsiteX3" fmla="*/ 474586 w 723834"/>
                      <a:gd name="connsiteY3" fmla="*/ 9192 h 547826"/>
                      <a:gd name="connsiteX4" fmla="*/ 484111 w 723834"/>
                      <a:gd name="connsiteY4" fmla="*/ 150754 h 547826"/>
                      <a:gd name="connsiteX5" fmla="*/ 717148 w 723834"/>
                      <a:gd name="connsiteY5" fmla="*/ 167423 h 547826"/>
                      <a:gd name="connsiteX6" fmla="*/ 712386 w 723834"/>
                      <a:gd name="connsiteY6" fmla="*/ 335154 h 547826"/>
                      <a:gd name="connsiteX7" fmla="*/ 496017 w 723834"/>
                      <a:gd name="connsiteY7" fmla="*/ 344679 h 547826"/>
                      <a:gd name="connsiteX8" fmla="*/ 498398 w 723834"/>
                      <a:gd name="connsiteY8" fmla="*/ 536248 h 547826"/>
                      <a:gd name="connsiteX9" fmla="*/ 261611 w 723834"/>
                      <a:gd name="connsiteY9" fmla="*/ 538629 h 547826"/>
                      <a:gd name="connsiteX10" fmla="*/ 244942 w 723834"/>
                      <a:gd name="connsiteY10" fmla="*/ 351823 h 547826"/>
                      <a:gd name="connsiteX11" fmla="*/ 0 w 723834"/>
                      <a:gd name="connsiteY11" fmla="*/ 249429 h 547826"/>
                      <a:gd name="connsiteX12" fmla="*/ 4762 w 723834"/>
                      <a:gd name="connsiteY12" fmla="*/ 184093 h 547826"/>
                      <a:gd name="connsiteX0" fmla="*/ 5638 w 724710"/>
                      <a:gd name="connsiteY0" fmla="*/ 184093 h 547826"/>
                      <a:gd name="connsiteX1" fmla="*/ 226770 w 724710"/>
                      <a:gd name="connsiteY1" fmla="*/ 160281 h 547826"/>
                      <a:gd name="connsiteX2" fmla="*/ 229150 w 724710"/>
                      <a:gd name="connsiteY2" fmla="*/ 11574 h 547826"/>
                      <a:gd name="connsiteX3" fmla="*/ 475462 w 724710"/>
                      <a:gd name="connsiteY3" fmla="*/ 9192 h 547826"/>
                      <a:gd name="connsiteX4" fmla="*/ 484987 w 724710"/>
                      <a:gd name="connsiteY4" fmla="*/ 150754 h 547826"/>
                      <a:gd name="connsiteX5" fmla="*/ 718024 w 724710"/>
                      <a:gd name="connsiteY5" fmla="*/ 167423 h 547826"/>
                      <a:gd name="connsiteX6" fmla="*/ 713262 w 724710"/>
                      <a:gd name="connsiteY6" fmla="*/ 335154 h 547826"/>
                      <a:gd name="connsiteX7" fmla="*/ 496893 w 724710"/>
                      <a:gd name="connsiteY7" fmla="*/ 344679 h 547826"/>
                      <a:gd name="connsiteX8" fmla="*/ 499274 w 724710"/>
                      <a:gd name="connsiteY8" fmla="*/ 536248 h 547826"/>
                      <a:gd name="connsiteX9" fmla="*/ 262487 w 724710"/>
                      <a:gd name="connsiteY9" fmla="*/ 538629 h 547826"/>
                      <a:gd name="connsiteX10" fmla="*/ 245818 w 724710"/>
                      <a:gd name="connsiteY10" fmla="*/ 351823 h 547826"/>
                      <a:gd name="connsiteX11" fmla="*/ 876 w 724710"/>
                      <a:gd name="connsiteY11" fmla="*/ 249429 h 547826"/>
                      <a:gd name="connsiteX12" fmla="*/ 5638 w 724710"/>
                      <a:gd name="connsiteY12" fmla="*/ 184093 h 547826"/>
                      <a:gd name="connsiteX0" fmla="*/ 5638 w 724710"/>
                      <a:gd name="connsiteY0" fmla="*/ 187026 h 550759"/>
                      <a:gd name="connsiteX1" fmla="*/ 226770 w 724710"/>
                      <a:gd name="connsiteY1" fmla="*/ 163214 h 550759"/>
                      <a:gd name="connsiteX2" fmla="*/ 229150 w 724710"/>
                      <a:gd name="connsiteY2" fmla="*/ 14507 h 550759"/>
                      <a:gd name="connsiteX3" fmla="*/ 475462 w 724710"/>
                      <a:gd name="connsiteY3" fmla="*/ 12125 h 550759"/>
                      <a:gd name="connsiteX4" fmla="*/ 484987 w 724710"/>
                      <a:gd name="connsiteY4" fmla="*/ 153687 h 550759"/>
                      <a:gd name="connsiteX5" fmla="*/ 718024 w 724710"/>
                      <a:gd name="connsiteY5" fmla="*/ 170356 h 550759"/>
                      <a:gd name="connsiteX6" fmla="*/ 713262 w 724710"/>
                      <a:gd name="connsiteY6" fmla="*/ 338087 h 550759"/>
                      <a:gd name="connsiteX7" fmla="*/ 496893 w 724710"/>
                      <a:gd name="connsiteY7" fmla="*/ 347612 h 550759"/>
                      <a:gd name="connsiteX8" fmla="*/ 499274 w 724710"/>
                      <a:gd name="connsiteY8" fmla="*/ 539181 h 550759"/>
                      <a:gd name="connsiteX9" fmla="*/ 262487 w 724710"/>
                      <a:gd name="connsiteY9" fmla="*/ 541562 h 550759"/>
                      <a:gd name="connsiteX10" fmla="*/ 245818 w 724710"/>
                      <a:gd name="connsiteY10" fmla="*/ 354756 h 550759"/>
                      <a:gd name="connsiteX11" fmla="*/ 876 w 724710"/>
                      <a:gd name="connsiteY11" fmla="*/ 252362 h 550759"/>
                      <a:gd name="connsiteX12" fmla="*/ 5638 w 724710"/>
                      <a:gd name="connsiteY12" fmla="*/ 187026 h 550759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18024"/>
                      <a:gd name="connsiteY0" fmla="*/ 190300 h 544836"/>
                      <a:gd name="connsiteX1" fmla="*/ 226770 w 718024"/>
                      <a:gd name="connsiteY1" fmla="*/ 166488 h 544836"/>
                      <a:gd name="connsiteX2" fmla="*/ 229150 w 718024"/>
                      <a:gd name="connsiteY2" fmla="*/ 17781 h 544836"/>
                      <a:gd name="connsiteX3" fmla="*/ 475462 w 718024"/>
                      <a:gd name="connsiteY3" fmla="*/ 15399 h 544836"/>
                      <a:gd name="connsiteX4" fmla="*/ 484987 w 718024"/>
                      <a:gd name="connsiteY4" fmla="*/ 156961 h 544836"/>
                      <a:gd name="connsiteX5" fmla="*/ 718024 w 718024"/>
                      <a:gd name="connsiteY5" fmla="*/ 173630 h 544836"/>
                      <a:gd name="connsiteX6" fmla="*/ 713262 w 718024"/>
                      <a:gd name="connsiteY6" fmla="*/ 341361 h 544836"/>
                      <a:gd name="connsiteX7" fmla="*/ 496893 w 718024"/>
                      <a:gd name="connsiteY7" fmla="*/ 350886 h 544836"/>
                      <a:gd name="connsiteX8" fmla="*/ 499274 w 718024"/>
                      <a:gd name="connsiteY8" fmla="*/ 542455 h 544836"/>
                      <a:gd name="connsiteX9" fmla="*/ 262487 w 718024"/>
                      <a:gd name="connsiteY9" fmla="*/ 544836 h 544836"/>
                      <a:gd name="connsiteX10" fmla="*/ 245818 w 718024"/>
                      <a:gd name="connsiteY10" fmla="*/ 358030 h 544836"/>
                      <a:gd name="connsiteX11" fmla="*/ 876 w 718024"/>
                      <a:gd name="connsiteY11" fmla="*/ 255636 h 544836"/>
                      <a:gd name="connsiteX12" fmla="*/ 5638 w 718024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262487 w 723644"/>
                      <a:gd name="connsiteY8" fmla="*/ 544836 h 544836"/>
                      <a:gd name="connsiteX9" fmla="*/ 245818 w 723644"/>
                      <a:gd name="connsiteY9" fmla="*/ 358030 h 544836"/>
                      <a:gd name="connsiteX10" fmla="*/ 876 w 723644"/>
                      <a:gd name="connsiteY10" fmla="*/ 255636 h 544836"/>
                      <a:gd name="connsiteX11" fmla="*/ 5638 w 723644"/>
                      <a:gd name="connsiteY11" fmla="*/ 190300 h 544836"/>
                      <a:gd name="connsiteX0" fmla="*/ 5638 w 723644"/>
                      <a:gd name="connsiteY0" fmla="*/ 190300 h 368006"/>
                      <a:gd name="connsiteX1" fmla="*/ 226770 w 723644"/>
                      <a:gd name="connsiteY1" fmla="*/ 166488 h 368006"/>
                      <a:gd name="connsiteX2" fmla="*/ 229150 w 723644"/>
                      <a:gd name="connsiteY2" fmla="*/ 17781 h 368006"/>
                      <a:gd name="connsiteX3" fmla="*/ 475462 w 723644"/>
                      <a:gd name="connsiteY3" fmla="*/ 15399 h 368006"/>
                      <a:gd name="connsiteX4" fmla="*/ 484987 w 723644"/>
                      <a:gd name="connsiteY4" fmla="*/ 156961 h 368006"/>
                      <a:gd name="connsiteX5" fmla="*/ 718024 w 723644"/>
                      <a:gd name="connsiteY5" fmla="*/ 173630 h 368006"/>
                      <a:gd name="connsiteX6" fmla="*/ 718024 w 723644"/>
                      <a:gd name="connsiteY6" fmla="*/ 241348 h 368006"/>
                      <a:gd name="connsiteX7" fmla="*/ 496893 w 723644"/>
                      <a:gd name="connsiteY7" fmla="*/ 350886 h 368006"/>
                      <a:gd name="connsiteX8" fmla="*/ 245818 w 723644"/>
                      <a:gd name="connsiteY8" fmla="*/ 358030 h 368006"/>
                      <a:gd name="connsiteX9" fmla="*/ 876 w 723644"/>
                      <a:gd name="connsiteY9" fmla="*/ 255636 h 368006"/>
                      <a:gd name="connsiteX10" fmla="*/ 5638 w 723644"/>
                      <a:gd name="connsiteY10" fmla="*/ 190300 h 368006"/>
                      <a:gd name="connsiteX0" fmla="*/ 5638 w 723644"/>
                      <a:gd name="connsiteY0" fmla="*/ 190300 h 358030"/>
                      <a:gd name="connsiteX1" fmla="*/ 226770 w 723644"/>
                      <a:gd name="connsiteY1" fmla="*/ 166488 h 358030"/>
                      <a:gd name="connsiteX2" fmla="*/ 229150 w 723644"/>
                      <a:gd name="connsiteY2" fmla="*/ 17781 h 358030"/>
                      <a:gd name="connsiteX3" fmla="*/ 475462 w 723644"/>
                      <a:gd name="connsiteY3" fmla="*/ 15399 h 358030"/>
                      <a:gd name="connsiteX4" fmla="*/ 484987 w 723644"/>
                      <a:gd name="connsiteY4" fmla="*/ 156961 h 358030"/>
                      <a:gd name="connsiteX5" fmla="*/ 718024 w 723644"/>
                      <a:gd name="connsiteY5" fmla="*/ 173630 h 358030"/>
                      <a:gd name="connsiteX6" fmla="*/ 718024 w 723644"/>
                      <a:gd name="connsiteY6" fmla="*/ 241348 h 358030"/>
                      <a:gd name="connsiteX7" fmla="*/ 496893 w 723644"/>
                      <a:gd name="connsiteY7" fmla="*/ 350886 h 358030"/>
                      <a:gd name="connsiteX8" fmla="*/ 245818 w 723644"/>
                      <a:gd name="connsiteY8" fmla="*/ 358030 h 358030"/>
                      <a:gd name="connsiteX9" fmla="*/ 876 w 723644"/>
                      <a:gd name="connsiteY9" fmla="*/ 255636 h 358030"/>
                      <a:gd name="connsiteX10" fmla="*/ 5638 w 723644"/>
                      <a:gd name="connsiteY10" fmla="*/ 190300 h 3580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23644" h="358030">
                        <a:moveTo>
                          <a:pt x="5638" y="190300"/>
                        </a:moveTo>
                        <a:cubicBezTo>
                          <a:pt x="43287" y="175442"/>
                          <a:pt x="209309" y="187482"/>
                          <a:pt x="226770" y="166488"/>
                        </a:cubicBezTo>
                        <a:cubicBezTo>
                          <a:pt x="244231" y="145494"/>
                          <a:pt x="218658" y="42962"/>
                          <a:pt x="229150" y="17781"/>
                        </a:cubicBezTo>
                        <a:cubicBezTo>
                          <a:pt x="239642" y="-7400"/>
                          <a:pt x="454475" y="-3650"/>
                          <a:pt x="475462" y="15399"/>
                        </a:cubicBezTo>
                        <a:cubicBezTo>
                          <a:pt x="496449" y="34448"/>
                          <a:pt x="473135" y="142495"/>
                          <a:pt x="484987" y="156961"/>
                        </a:cubicBezTo>
                        <a:cubicBezTo>
                          <a:pt x="496839" y="171427"/>
                          <a:pt x="705378" y="161947"/>
                          <a:pt x="718024" y="173630"/>
                        </a:cubicBezTo>
                        <a:cubicBezTo>
                          <a:pt x="730670" y="185313"/>
                          <a:pt x="718024" y="218775"/>
                          <a:pt x="718024" y="241348"/>
                        </a:cubicBezTo>
                        <a:cubicBezTo>
                          <a:pt x="644314" y="277861"/>
                          <a:pt x="575594" y="331439"/>
                          <a:pt x="496893" y="350886"/>
                        </a:cubicBezTo>
                        <a:lnTo>
                          <a:pt x="245818" y="358030"/>
                        </a:lnTo>
                        <a:lnTo>
                          <a:pt x="876" y="255636"/>
                        </a:lnTo>
                        <a:cubicBezTo>
                          <a:pt x="-2299" y="229094"/>
                          <a:pt x="4051" y="212079"/>
                          <a:pt x="5638" y="19030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66" name="加算記号 118">
                    <a:extLst>
                      <a:ext uri="{FF2B5EF4-FFF2-40B4-BE49-F238E27FC236}">
                        <a16:creationId xmlns:a16="http://schemas.microsoft.com/office/drawing/2014/main" id="{5A280BAA-4AF3-48C5-8560-132B0F6D5569}"/>
                      </a:ext>
                    </a:extLst>
                  </p:cNvPr>
                  <p:cNvSpPr/>
                  <p:nvPr/>
                </p:nvSpPr>
                <p:spPr>
                  <a:xfrm>
                    <a:off x="2361914" y="5499432"/>
                    <a:ext cx="725113" cy="547825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25113" h="547826">
                        <a:moveTo>
                          <a:pt x="6041" y="184093"/>
                        </a:moveTo>
                        <a:cubicBezTo>
                          <a:pt x="22602" y="169011"/>
                          <a:pt x="209712" y="181275"/>
                          <a:pt x="227173" y="160281"/>
                        </a:cubicBezTo>
                        <a:cubicBezTo>
                          <a:pt x="244634" y="139287"/>
                          <a:pt x="221442" y="29611"/>
                          <a:pt x="229553" y="11574"/>
                        </a:cubicBezTo>
                        <a:cubicBezTo>
                          <a:pt x="237664" y="-6463"/>
                          <a:pt x="464403" y="-332"/>
                          <a:pt x="475865" y="9192"/>
                        </a:cubicBezTo>
                        <a:cubicBezTo>
                          <a:pt x="487327" y="18716"/>
                          <a:pt x="473538" y="136288"/>
                          <a:pt x="485390" y="150754"/>
                        </a:cubicBezTo>
                        <a:cubicBezTo>
                          <a:pt x="497242" y="165220"/>
                          <a:pt x="705041" y="149961"/>
                          <a:pt x="718427" y="167423"/>
                        </a:cubicBezTo>
                        <a:cubicBezTo>
                          <a:pt x="731813" y="184885"/>
                          <a:pt x="722396" y="319726"/>
                          <a:pt x="713665" y="335154"/>
                        </a:cubicBezTo>
                        <a:cubicBezTo>
                          <a:pt x="704934" y="350582"/>
                          <a:pt x="506767" y="330213"/>
                          <a:pt x="497296" y="344679"/>
                        </a:cubicBezTo>
                        <a:cubicBezTo>
                          <a:pt x="487825" y="359145"/>
                          <a:pt x="510789" y="520017"/>
                          <a:pt x="499677" y="536248"/>
                        </a:cubicBezTo>
                        <a:cubicBezTo>
                          <a:pt x="488565" y="552479"/>
                          <a:pt x="272415" y="550098"/>
                          <a:pt x="262890" y="538629"/>
                        </a:cubicBezTo>
                        <a:cubicBezTo>
                          <a:pt x="253365" y="527160"/>
                          <a:pt x="260507" y="365673"/>
                          <a:pt x="246221" y="351823"/>
                        </a:cubicBezTo>
                        <a:cubicBezTo>
                          <a:pt x="231935" y="337973"/>
                          <a:pt x="29402" y="370253"/>
                          <a:pt x="20329" y="356585"/>
                        </a:cubicBezTo>
                        <a:cubicBezTo>
                          <a:pt x="11256" y="342917"/>
                          <a:pt x="-10520" y="199175"/>
                          <a:pt x="6041" y="184093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  <p:grpSp>
            <p:nvGrpSpPr>
              <p:cNvPr id="438" name="グループ化 437">
                <a:extLst>
                  <a:ext uri="{FF2B5EF4-FFF2-40B4-BE49-F238E27FC236}">
                    <a16:creationId xmlns:a16="http://schemas.microsoft.com/office/drawing/2014/main" id="{E4BB2C7A-3D52-4C58-A985-39919019324A}"/>
                  </a:ext>
                </a:extLst>
              </p:cNvPr>
              <p:cNvGrpSpPr/>
              <p:nvPr/>
            </p:nvGrpSpPr>
            <p:grpSpPr>
              <a:xfrm>
                <a:off x="4626768" y="4566525"/>
                <a:ext cx="342900" cy="305515"/>
                <a:chOff x="4626769" y="4566523"/>
                <a:chExt cx="342901" cy="305516"/>
              </a:xfrm>
            </p:grpSpPr>
            <p:sp>
              <p:nvSpPr>
                <p:cNvPr id="460" name="楕円 459">
                  <a:extLst>
                    <a:ext uri="{FF2B5EF4-FFF2-40B4-BE49-F238E27FC236}">
                      <a16:creationId xmlns:a16="http://schemas.microsoft.com/office/drawing/2014/main" id="{A7FCEFEF-6102-474D-84B4-DA6F59F2E50C}"/>
                    </a:ext>
                  </a:extLst>
                </p:cNvPr>
                <p:cNvSpPr/>
                <p:nvPr/>
              </p:nvSpPr>
              <p:spPr>
                <a:xfrm flipH="1">
                  <a:off x="4626769" y="4566523"/>
                  <a:ext cx="342901" cy="30551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1" name="楕円 460">
                  <a:extLst>
                    <a:ext uri="{FF2B5EF4-FFF2-40B4-BE49-F238E27FC236}">
                      <a16:creationId xmlns:a16="http://schemas.microsoft.com/office/drawing/2014/main" id="{8E7A82CC-AD50-41CF-8327-9E630E74FD00}"/>
                    </a:ext>
                  </a:extLst>
                </p:cNvPr>
                <p:cNvSpPr/>
                <p:nvPr/>
              </p:nvSpPr>
              <p:spPr>
                <a:xfrm flipH="1">
                  <a:off x="4660106" y="4597479"/>
                  <a:ext cx="300038" cy="26979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2" name="フリーフォーム: 図形 461">
                  <a:extLst>
                    <a:ext uri="{FF2B5EF4-FFF2-40B4-BE49-F238E27FC236}">
                      <a16:creationId xmlns:a16="http://schemas.microsoft.com/office/drawing/2014/main" id="{2194F496-C8BA-414D-B6BF-4ECB8A817D6F}"/>
                    </a:ext>
                  </a:extLst>
                </p:cNvPr>
                <p:cNvSpPr/>
                <p:nvPr/>
              </p:nvSpPr>
              <p:spPr>
                <a:xfrm>
                  <a:off x="4745831" y="4676775"/>
                  <a:ext cx="157163" cy="130969"/>
                </a:xfrm>
                <a:custGeom>
                  <a:avLst/>
                  <a:gdLst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100013 w 157163"/>
                    <a:gd name="connsiteY5" fmla="*/ 71438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95250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7163" h="130969">
                      <a:moveTo>
                        <a:pt x="0" y="0"/>
                      </a:moveTo>
                      <a:lnTo>
                        <a:pt x="54769" y="2381"/>
                      </a:lnTo>
                      <a:lnTo>
                        <a:pt x="73819" y="35719"/>
                      </a:lnTo>
                      <a:lnTo>
                        <a:pt x="92869" y="4763"/>
                      </a:lnTo>
                      <a:lnTo>
                        <a:pt x="157163" y="2381"/>
                      </a:lnTo>
                      <a:cubicBezTo>
                        <a:pt x="138113" y="25400"/>
                        <a:pt x="116682" y="57944"/>
                        <a:pt x="97632" y="80963"/>
                      </a:cubicBezTo>
                      <a:cubicBezTo>
                        <a:pt x="98426" y="100807"/>
                        <a:pt x="94456" y="111125"/>
                        <a:pt x="95250" y="130969"/>
                      </a:cubicBezTo>
                      <a:lnTo>
                        <a:pt x="47625" y="128588"/>
                      </a:lnTo>
                      <a:lnTo>
                        <a:pt x="50007" y="809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9" name="グループ化 438">
                <a:extLst>
                  <a:ext uri="{FF2B5EF4-FFF2-40B4-BE49-F238E27FC236}">
                    <a16:creationId xmlns:a16="http://schemas.microsoft.com/office/drawing/2014/main" id="{4A3527F3-96EF-44C1-8E39-B526DB233CB0}"/>
                  </a:ext>
                </a:extLst>
              </p:cNvPr>
              <p:cNvGrpSpPr/>
              <p:nvPr/>
            </p:nvGrpSpPr>
            <p:grpSpPr>
              <a:xfrm>
                <a:off x="4228834" y="4891038"/>
                <a:ext cx="333664" cy="279436"/>
                <a:chOff x="4228833" y="4891036"/>
                <a:chExt cx="333663" cy="279436"/>
              </a:xfrm>
            </p:grpSpPr>
            <p:sp>
              <p:nvSpPr>
                <p:cNvPr id="457" name="楕円 456">
                  <a:extLst>
                    <a:ext uri="{FF2B5EF4-FFF2-40B4-BE49-F238E27FC236}">
                      <a16:creationId xmlns:a16="http://schemas.microsoft.com/office/drawing/2014/main" id="{598408C1-EDA8-456C-9BA5-231388284791}"/>
                    </a:ext>
                  </a:extLst>
                </p:cNvPr>
                <p:cNvSpPr/>
                <p:nvPr/>
              </p:nvSpPr>
              <p:spPr>
                <a:xfrm rot="21416493" flipH="1">
                  <a:off x="4228833" y="4891036"/>
                  <a:ext cx="333663" cy="27634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8" name="楕円 457">
                  <a:extLst>
                    <a:ext uri="{FF2B5EF4-FFF2-40B4-BE49-F238E27FC236}">
                      <a16:creationId xmlns:a16="http://schemas.microsoft.com/office/drawing/2014/main" id="{68681A40-9C43-4F98-B985-4F3BB51B1369}"/>
                    </a:ext>
                  </a:extLst>
                </p:cNvPr>
                <p:cNvSpPr/>
                <p:nvPr/>
              </p:nvSpPr>
              <p:spPr>
                <a:xfrm rot="21416493" flipH="1">
                  <a:off x="4250363" y="4926092"/>
                  <a:ext cx="298082" cy="24438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9" name="フリーフォーム: 図形 458">
                  <a:extLst>
                    <a:ext uri="{FF2B5EF4-FFF2-40B4-BE49-F238E27FC236}">
                      <a16:creationId xmlns:a16="http://schemas.microsoft.com/office/drawing/2014/main" id="{B2376290-D1A7-455D-BD30-AD454D06F7E8}"/>
                    </a:ext>
                  </a:extLst>
                </p:cNvPr>
                <p:cNvSpPr/>
                <p:nvPr/>
              </p:nvSpPr>
              <p:spPr>
                <a:xfrm>
                  <a:off x="4321968" y="4995862"/>
                  <a:ext cx="154782" cy="128587"/>
                </a:xfrm>
                <a:custGeom>
                  <a:avLst/>
                  <a:gdLst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83344 w 150019"/>
                    <a:gd name="connsiteY8" fmla="*/ 92868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2389 w 150019"/>
                    <a:gd name="connsiteY9" fmla="*/ 126205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4770 w 154782"/>
                    <a:gd name="connsiteY11" fmla="*/ 69056 h 128587"/>
                    <a:gd name="connsiteX12" fmla="*/ 14288 w 154782"/>
                    <a:gd name="connsiteY12" fmla="*/ 0 h 128587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2389 w 154782"/>
                    <a:gd name="connsiteY11" fmla="*/ 64293 h 128587"/>
                    <a:gd name="connsiteX12" fmla="*/ 14288 w 154782"/>
                    <a:gd name="connsiteY12" fmla="*/ 0 h 128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4782" h="128587">
                      <a:moveTo>
                        <a:pt x="14288" y="0"/>
                      </a:moveTo>
                      <a:lnTo>
                        <a:pt x="64295" y="0"/>
                      </a:lnTo>
                      <a:lnTo>
                        <a:pt x="80963" y="40481"/>
                      </a:lnTo>
                      <a:lnTo>
                        <a:pt x="102395" y="0"/>
                      </a:lnTo>
                      <a:lnTo>
                        <a:pt x="154782" y="2381"/>
                      </a:lnTo>
                      <a:lnTo>
                        <a:pt x="111920" y="64293"/>
                      </a:lnTo>
                      <a:lnTo>
                        <a:pt x="154782" y="126206"/>
                      </a:lnTo>
                      <a:lnTo>
                        <a:pt x="102395" y="126206"/>
                      </a:lnTo>
                      <a:lnTo>
                        <a:pt x="83345" y="88106"/>
                      </a:lnTo>
                      <a:lnTo>
                        <a:pt x="57152" y="126205"/>
                      </a:lnTo>
                      <a:lnTo>
                        <a:pt x="0" y="128587"/>
                      </a:lnTo>
                      <a:lnTo>
                        <a:pt x="52389" y="64293"/>
                      </a:lnTo>
                      <a:lnTo>
                        <a:pt x="14288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40" name="グループ化 439">
                <a:extLst>
                  <a:ext uri="{FF2B5EF4-FFF2-40B4-BE49-F238E27FC236}">
                    <a16:creationId xmlns:a16="http://schemas.microsoft.com/office/drawing/2014/main" id="{5671A385-9743-452E-8270-D568D7DC0618}"/>
                  </a:ext>
                </a:extLst>
              </p:cNvPr>
              <p:cNvGrpSpPr/>
              <p:nvPr/>
            </p:nvGrpSpPr>
            <p:grpSpPr>
              <a:xfrm>
                <a:off x="4544219" y="5182037"/>
                <a:ext cx="325296" cy="270702"/>
                <a:chOff x="4544219" y="5182034"/>
                <a:chExt cx="325296" cy="270701"/>
              </a:xfrm>
            </p:grpSpPr>
            <p:sp>
              <p:nvSpPr>
                <p:cNvPr id="454" name="楕円 453">
                  <a:extLst>
                    <a:ext uri="{FF2B5EF4-FFF2-40B4-BE49-F238E27FC236}">
                      <a16:creationId xmlns:a16="http://schemas.microsoft.com/office/drawing/2014/main" id="{51693DBF-C339-4975-AC11-D19D8EFB7563}"/>
                    </a:ext>
                  </a:extLst>
                </p:cNvPr>
                <p:cNvSpPr/>
                <p:nvPr/>
              </p:nvSpPr>
              <p:spPr>
                <a:xfrm rot="21386088" flipH="1">
                  <a:off x="4544219" y="5182034"/>
                  <a:ext cx="325296" cy="270701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5" name="楕円 454">
                  <a:extLst>
                    <a:ext uri="{FF2B5EF4-FFF2-40B4-BE49-F238E27FC236}">
                      <a16:creationId xmlns:a16="http://schemas.microsoft.com/office/drawing/2014/main" id="{F3E21C8E-189B-4EBD-A695-83C8FA0E2368}"/>
                    </a:ext>
                  </a:extLst>
                </p:cNvPr>
                <p:cNvSpPr/>
                <p:nvPr/>
              </p:nvSpPr>
              <p:spPr>
                <a:xfrm rot="21386088" flipH="1">
                  <a:off x="4568952" y="5225918"/>
                  <a:ext cx="293949" cy="222842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6" name="フリーフォーム: 図形 455">
                  <a:extLst>
                    <a:ext uri="{FF2B5EF4-FFF2-40B4-BE49-F238E27FC236}">
                      <a16:creationId xmlns:a16="http://schemas.microsoft.com/office/drawing/2014/main" id="{873CEE26-9543-4FA5-8A3D-E78BFE9F4D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643436" y="5279231"/>
                  <a:ext cx="156645" cy="128588"/>
                </a:xfrm>
                <a:custGeom>
                  <a:avLst/>
                  <a:gdLst>
                    <a:gd name="connsiteX0" fmla="*/ 155973 w 301685"/>
                    <a:gd name="connsiteY0" fmla="*/ 57149 h 247650"/>
                    <a:gd name="connsiteX1" fmla="*/ 123826 w 301685"/>
                    <a:gd name="connsiteY1" fmla="*/ 147637 h 247650"/>
                    <a:gd name="connsiteX2" fmla="*/ 188120 w 301685"/>
                    <a:gd name="connsiteY2" fmla="*/ 147637 h 247650"/>
                    <a:gd name="connsiteX3" fmla="*/ 94558 w 301685"/>
                    <a:gd name="connsiteY3" fmla="*/ 0 h 247650"/>
                    <a:gd name="connsiteX4" fmla="*/ 211631 w 301685"/>
                    <a:gd name="connsiteY4" fmla="*/ 4502 h 247650"/>
                    <a:gd name="connsiteX5" fmla="*/ 301685 w 301685"/>
                    <a:gd name="connsiteY5" fmla="*/ 243146 h 247650"/>
                    <a:gd name="connsiteX6" fmla="*/ 207127 w 301685"/>
                    <a:gd name="connsiteY6" fmla="*/ 238644 h 247650"/>
                    <a:gd name="connsiteX7" fmla="*/ 189116 w 301685"/>
                    <a:gd name="connsiteY7" fmla="*/ 207124 h 247650"/>
                    <a:gd name="connsiteX8" fmla="*/ 117072 w 301685"/>
                    <a:gd name="connsiteY8" fmla="*/ 207124 h 247650"/>
                    <a:gd name="connsiteX9" fmla="*/ 103565 w 301685"/>
                    <a:gd name="connsiteY9" fmla="*/ 247648 h 247650"/>
                    <a:gd name="connsiteX10" fmla="*/ 0 w 301685"/>
                    <a:gd name="connsiteY10" fmla="*/ 247650 h 247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1685" h="247650">
                      <a:moveTo>
                        <a:pt x="155973" y="57149"/>
                      </a:moveTo>
                      <a:lnTo>
                        <a:pt x="123826" y="147637"/>
                      </a:lnTo>
                      <a:lnTo>
                        <a:pt x="188120" y="147637"/>
                      </a:lnTo>
                      <a:close/>
                      <a:moveTo>
                        <a:pt x="94558" y="0"/>
                      </a:moveTo>
                      <a:lnTo>
                        <a:pt x="211631" y="4502"/>
                      </a:lnTo>
                      <a:lnTo>
                        <a:pt x="301685" y="243146"/>
                      </a:lnTo>
                      <a:lnTo>
                        <a:pt x="207127" y="238644"/>
                      </a:lnTo>
                      <a:lnTo>
                        <a:pt x="189116" y="207124"/>
                      </a:lnTo>
                      <a:lnTo>
                        <a:pt x="117072" y="207124"/>
                      </a:lnTo>
                      <a:lnTo>
                        <a:pt x="103565" y="247648"/>
                      </a:lnTo>
                      <a:lnTo>
                        <a:pt x="0" y="24765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1" name="グループ化 440">
                <a:extLst>
                  <a:ext uri="{FF2B5EF4-FFF2-40B4-BE49-F238E27FC236}">
                    <a16:creationId xmlns:a16="http://schemas.microsoft.com/office/drawing/2014/main" id="{82B05057-BC80-4953-9E2C-422C7B5AA653}"/>
                  </a:ext>
                </a:extLst>
              </p:cNvPr>
              <p:cNvGrpSpPr/>
              <p:nvPr/>
            </p:nvGrpSpPr>
            <p:grpSpPr>
              <a:xfrm>
                <a:off x="4936335" y="4861799"/>
                <a:ext cx="338136" cy="298371"/>
                <a:chOff x="4936332" y="4861797"/>
                <a:chExt cx="338137" cy="298371"/>
              </a:xfrm>
            </p:grpSpPr>
            <p:sp>
              <p:nvSpPr>
                <p:cNvPr id="451" name="楕円 450">
                  <a:extLst>
                    <a:ext uri="{FF2B5EF4-FFF2-40B4-BE49-F238E27FC236}">
                      <a16:creationId xmlns:a16="http://schemas.microsoft.com/office/drawing/2014/main" id="{C16C7D16-6EAA-4379-AACF-5137A9981AE1}"/>
                    </a:ext>
                  </a:extLst>
                </p:cNvPr>
                <p:cNvSpPr/>
                <p:nvPr/>
              </p:nvSpPr>
              <p:spPr>
                <a:xfrm rot="21130402" flipH="1">
                  <a:off x="4936332" y="4861797"/>
                  <a:ext cx="338137" cy="298371"/>
                </a:xfrm>
                <a:prstGeom prst="ellipse">
                  <a:avLst/>
                </a:prstGeom>
                <a:solidFill>
                  <a:srgbClr val="EA1C24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2" name="楕円 451">
                  <a:extLst>
                    <a:ext uri="{FF2B5EF4-FFF2-40B4-BE49-F238E27FC236}">
                      <a16:creationId xmlns:a16="http://schemas.microsoft.com/office/drawing/2014/main" id="{B3A55766-6645-459F-82D6-02739A184566}"/>
                    </a:ext>
                  </a:extLst>
                </p:cNvPr>
                <p:cNvSpPr/>
                <p:nvPr/>
              </p:nvSpPr>
              <p:spPr>
                <a:xfrm rot="21130402" flipH="1">
                  <a:off x="4964484" y="4902696"/>
                  <a:ext cx="300025" cy="254608"/>
                </a:xfrm>
                <a:prstGeom prst="ellipse">
                  <a:avLst/>
                </a:prstGeom>
                <a:solidFill>
                  <a:srgbClr val="F31D25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3" name="フリーフォーム: 図形 452">
                  <a:extLst>
                    <a:ext uri="{FF2B5EF4-FFF2-40B4-BE49-F238E27FC236}">
                      <a16:creationId xmlns:a16="http://schemas.microsoft.com/office/drawing/2014/main" id="{6162DFFF-8BA3-4C85-AB48-1FC4E6C8D91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55174" y="4967288"/>
                  <a:ext cx="148306" cy="128587"/>
                </a:xfrm>
                <a:custGeom>
                  <a:avLst/>
                  <a:gdLst>
                    <a:gd name="connsiteX0" fmla="*/ 109061 w 276226"/>
                    <a:gd name="connsiteY0" fmla="*/ 132771 h 239499"/>
                    <a:gd name="connsiteX1" fmla="*/ 109061 w 276226"/>
                    <a:gd name="connsiteY1" fmla="*/ 188015 h 239499"/>
                    <a:gd name="connsiteX2" fmla="*/ 169068 w 276226"/>
                    <a:gd name="connsiteY2" fmla="*/ 160393 h 239499"/>
                    <a:gd name="connsiteX3" fmla="*/ 109061 w 276226"/>
                    <a:gd name="connsiteY3" fmla="*/ 132771 h 239499"/>
                    <a:gd name="connsiteX4" fmla="*/ 109061 w 276226"/>
                    <a:gd name="connsiteY4" fmla="*/ 35139 h 239499"/>
                    <a:gd name="connsiteX5" fmla="*/ 109061 w 276226"/>
                    <a:gd name="connsiteY5" fmla="*/ 85622 h 239499"/>
                    <a:gd name="connsiteX6" fmla="*/ 164306 w 276226"/>
                    <a:gd name="connsiteY6" fmla="*/ 60380 h 239499"/>
                    <a:gd name="connsiteX7" fmla="*/ 109061 w 276226"/>
                    <a:gd name="connsiteY7" fmla="*/ 35139 h 239499"/>
                    <a:gd name="connsiteX8" fmla="*/ 109960 w 276226"/>
                    <a:gd name="connsiteY8" fmla="*/ 48 h 239499"/>
                    <a:gd name="connsiteX9" fmla="*/ 198780 w 276226"/>
                    <a:gd name="connsiteY9" fmla="*/ 5453 h 239499"/>
                    <a:gd name="connsiteX10" fmla="*/ 267172 w 276226"/>
                    <a:gd name="connsiteY10" fmla="*/ 58723 h 239499"/>
                    <a:gd name="connsiteX11" fmla="*/ 215414 w 276226"/>
                    <a:gd name="connsiteY11" fmla="*/ 117078 h 239499"/>
                    <a:gd name="connsiteX12" fmla="*/ 275336 w 276226"/>
                    <a:gd name="connsiteY12" fmla="*/ 166997 h 239499"/>
                    <a:gd name="connsiteX13" fmla="*/ 228740 w 276226"/>
                    <a:gd name="connsiteY13" fmla="*/ 238023 h 239499"/>
                    <a:gd name="connsiteX14" fmla="*/ 0 w 276226"/>
                    <a:gd name="connsiteY14" fmla="*/ 233584 h 239499"/>
                    <a:gd name="connsiteX15" fmla="*/ 4235 w 276226"/>
                    <a:gd name="connsiteY15" fmla="*/ 2748 h 239499"/>
                    <a:gd name="connsiteX16" fmla="*/ 109960 w 276226"/>
                    <a:gd name="connsiteY16" fmla="*/ 48 h 239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76226" h="239499">
                      <a:moveTo>
                        <a:pt x="109061" y="132771"/>
                      </a:moveTo>
                      <a:lnTo>
                        <a:pt x="109061" y="188015"/>
                      </a:lnTo>
                      <a:cubicBezTo>
                        <a:pt x="142202" y="188015"/>
                        <a:pt x="169068" y="175648"/>
                        <a:pt x="169068" y="160393"/>
                      </a:cubicBezTo>
                      <a:cubicBezTo>
                        <a:pt x="169068" y="145138"/>
                        <a:pt x="142202" y="132771"/>
                        <a:pt x="109061" y="132771"/>
                      </a:cubicBezTo>
                      <a:close/>
                      <a:moveTo>
                        <a:pt x="109061" y="35139"/>
                      </a:moveTo>
                      <a:lnTo>
                        <a:pt x="109061" y="85622"/>
                      </a:lnTo>
                      <a:cubicBezTo>
                        <a:pt x="139572" y="85622"/>
                        <a:pt x="164306" y="74321"/>
                        <a:pt x="164306" y="60380"/>
                      </a:cubicBezTo>
                      <a:cubicBezTo>
                        <a:pt x="164306" y="46440"/>
                        <a:pt x="139572" y="35139"/>
                        <a:pt x="109061" y="35139"/>
                      </a:cubicBezTo>
                      <a:close/>
                      <a:moveTo>
                        <a:pt x="109960" y="48"/>
                      </a:moveTo>
                      <a:cubicBezTo>
                        <a:pt x="144823" y="-257"/>
                        <a:pt x="176869" y="789"/>
                        <a:pt x="198780" y="5453"/>
                      </a:cubicBezTo>
                      <a:cubicBezTo>
                        <a:pt x="242603" y="14782"/>
                        <a:pt x="264401" y="35355"/>
                        <a:pt x="267172" y="58723"/>
                      </a:cubicBezTo>
                      <a:cubicBezTo>
                        <a:pt x="269944" y="82091"/>
                        <a:pt x="240242" y="109532"/>
                        <a:pt x="215414" y="117078"/>
                      </a:cubicBezTo>
                      <a:cubicBezTo>
                        <a:pt x="244474" y="124192"/>
                        <a:pt x="268146" y="126653"/>
                        <a:pt x="275336" y="166997"/>
                      </a:cubicBezTo>
                      <a:cubicBezTo>
                        <a:pt x="282526" y="207340"/>
                        <a:pt x="244271" y="233398"/>
                        <a:pt x="228740" y="238023"/>
                      </a:cubicBezTo>
                      <a:cubicBezTo>
                        <a:pt x="213209" y="242648"/>
                        <a:pt x="76246" y="235064"/>
                        <a:pt x="0" y="233584"/>
                      </a:cubicBezTo>
                      <a:cubicBezTo>
                        <a:pt x="1412" y="156639"/>
                        <a:pt x="2823" y="79694"/>
                        <a:pt x="4235" y="2748"/>
                      </a:cubicBezTo>
                      <a:cubicBezTo>
                        <a:pt x="37417" y="2008"/>
                        <a:pt x="75097" y="352"/>
                        <a:pt x="109960" y="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2" name="グループ化 441">
                <a:extLst>
                  <a:ext uri="{FF2B5EF4-FFF2-40B4-BE49-F238E27FC236}">
                    <a16:creationId xmlns:a16="http://schemas.microsoft.com/office/drawing/2014/main" id="{DC06BBA9-549B-464F-832A-68E750CBA8A1}"/>
                  </a:ext>
                </a:extLst>
              </p:cNvPr>
              <p:cNvGrpSpPr/>
              <p:nvPr/>
            </p:nvGrpSpPr>
            <p:grpSpPr>
              <a:xfrm>
                <a:off x="3561015" y="5308065"/>
                <a:ext cx="902347" cy="775236"/>
                <a:chOff x="3561015" y="5308064"/>
                <a:chExt cx="902346" cy="775236"/>
              </a:xfrm>
            </p:grpSpPr>
            <p:grpSp>
              <p:nvGrpSpPr>
                <p:cNvPr id="443" name="グループ化 442">
                  <a:extLst>
                    <a:ext uri="{FF2B5EF4-FFF2-40B4-BE49-F238E27FC236}">
                      <a16:creationId xmlns:a16="http://schemas.microsoft.com/office/drawing/2014/main" id="{1F9B36A0-350A-4B83-A92B-CA3E333D424F}"/>
                    </a:ext>
                  </a:extLst>
                </p:cNvPr>
                <p:cNvGrpSpPr/>
                <p:nvPr/>
              </p:nvGrpSpPr>
              <p:grpSpPr>
                <a:xfrm>
                  <a:off x="3561015" y="5308064"/>
                  <a:ext cx="902346" cy="711736"/>
                  <a:chOff x="3557840" y="5304889"/>
                  <a:chExt cx="902346" cy="711736"/>
                </a:xfrm>
                <a:solidFill>
                  <a:srgbClr val="656668"/>
                </a:solidFill>
              </p:grpSpPr>
              <p:sp>
                <p:nvSpPr>
                  <p:cNvPr id="447" name="楕円 446">
                    <a:extLst>
                      <a:ext uri="{FF2B5EF4-FFF2-40B4-BE49-F238E27FC236}">
                        <a16:creationId xmlns:a16="http://schemas.microsoft.com/office/drawing/2014/main" id="{AEE57A41-D970-4346-AB77-6D216C7355F1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557840" y="5304889"/>
                    <a:ext cx="902346" cy="686459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48" name="グループ化 447">
                    <a:extLst>
                      <a:ext uri="{FF2B5EF4-FFF2-40B4-BE49-F238E27FC236}">
                        <a16:creationId xmlns:a16="http://schemas.microsoft.com/office/drawing/2014/main" id="{6B9E03CA-1136-44B0-A1A3-0236D5FEE5E4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3670299" y="5441387"/>
                    <a:ext cx="688975" cy="575238"/>
                    <a:chOff x="1639525" y="4796862"/>
                    <a:chExt cx="736571" cy="619122"/>
                  </a:xfrm>
                  <a:grpFill/>
                </p:grpSpPr>
                <p:sp>
                  <p:nvSpPr>
                    <p:cNvPr id="449" name="楕円 448">
                      <a:extLst>
                        <a:ext uri="{FF2B5EF4-FFF2-40B4-BE49-F238E27FC236}">
                          <a16:creationId xmlns:a16="http://schemas.microsoft.com/office/drawing/2014/main" id="{9CECBD63-B259-49FA-B6EE-78AAFA44A213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50" name="楕円 449">
                      <a:extLst>
                        <a:ext uri="{FF2B5EF4-FFF2-40B4-BE49-F238E27FC236}">
                          <a16:creationId xmlns:a16="http://schemas.microsoft.com/office/drawing/2014/main" id="{E6366180-73AD-44A3-A5C5-7FCEE1AEA41E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44" name="グループ化 443">
                  <a:extLst>
                    <a:ext uri="{FF2B5EF4-FFF2-40B4-BE49-F238E27FC236}">
                      <a16:creationId xmlns:a16="http://schemas.microsoft.com/office/drawing/2014/main" id="{9A26B9F4-2404-4AEB-9BDE-BF35A11321CB}"/>
                    </a:ext>
                  </a:extLst>
                </p:cNvPr>
                <p:cNvGrpSpPr/>
                <p:nvPr/>
              </p:nvGrpSpPr>
              <p:grpSpPr>
                <a:xfrm>
                  <a:off x="3733800" y="5611159"/>
                  <a:ext cx="606424" cy="472141"/>
                  <a:chOff x="3733800" y="5611159"/>
                  <a:chExt cx="606424" cy="472141"/>
                </a:xfrm>
                <a:solidFill>
                  <a:srgbClr val="FFFF00"/>
                </a:solidFill>
              </p:grpSpPr>
              <p:sp>
                <p:nvSpPr>
                  <p:cNvPr id="445" name="楕円 444">
                    <a:extLst>
                      <a:ext uri="{FF2B5EF4-FFF2-40B4-BE49-F238E27FC236}">
                        <a16:creationId xmlns:a16="http://schemas.microsoft.com/office/drawing/2014/main" id="{D724E71E-EC96-4525-8071-8E51E23B686E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733800" y="5611159"/>
                    <a:ext cx="606424" cy="472141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46" name="楕円 445">
                    <a:extLst>
                      <a:ext uri="{FF2B5EF4-FFF2-40B4-BE49-F238E27FC236}">
                        <a16:creationId xmlns:a16="http://schemas.microsoft.com/office/drawing/2014/main" id="{99169F2C-909C-4FD5-AEB4-C76D06B8DF64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810805" y="5698736"/>
                    <a:ext cx="452849" cy="342987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  <p:grpSp>
          <p:nvGrpSpPr>
            <p:cNvPr id="415" name="グループ化 414">
              <a:extLst>
                <a:ext uri="{FF2B5EF4-FFF2-40B4-BE49-F238E27FC236}">
                  <a16:creationId xmlns:a16="http://schemas.microsoft.com/office/drawing/2014/main" id="{F9F52586-ABAD-4CC8-8AC3-EECD3B38BE56}"/>
                </a:ext>
              </a:extLst>
            </p:cNvPr>
            <p:cNvGrpSpPr/>
            <p:nvPr/>
          </p:nvGrpSpPr>
          <p:grpSpPr>
            <a:xfrm>
              <a:off x="3203334" y="4802583"/>
              <a:ext cx="403213" cy="390065"/>
              <a:chOff x="1595989" y="7869633"/>
              <a:chExt cx="403212" cy="390065"/>
            </a:xfrm>
            <a:solidFill>
              <a:schemeClr val="bg1"/>
            </a:solidFill>
          </p:grpSpPr>
          <p:sp>
            <p:nvSpPr>
              <p:cNvPr id="416" name="フリーフォーム: 図形 415">
                <a:extLst>
                  <a:ext uri="{FF2B5EF4-FFF2-40B4-BE49-F238E27FC236}">
                    <a16:creationId xmlns:a16="http://schemas.microsoft.com/office/drawing/2014/main" id="{824D79B0-2C9C-4018-A54E-A213A8B86A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61132" y="7938999"/>
                <a:ext cx="290099" cy="290096"/>
              </a:xfrm>
              <a:custGeom>
                <a:avLst/>
                <a:gdLst>
                  <a:gd name="connsiteX0" fmla="*/ 1489075 w 2984500"/>
                  <a:gd name="connsiteY0" fmla="*/ 107950 h 2984500"/>
                  <a:gd name="connsiteX1" fmla="*/ 101600 w 2984500"/>
                  <a:gd name="connsiteY1" fmla="*/ 1495425 h 2984500"/>
                  <a:gd name="connsiteX2" fmla="*/ 1489075 w 2984500"/>
                  <a:gd name="connsiteY2" fmla="*/ 2882900 h 2984500"/>
                  <a:gd name="connsiteX3" fmla="*/ 2876550 w 2984500"/>
                  <a:gd name="connsiteY3" fmla="*/ 1495425 h 2984500"/>
                  <a:gd name="connsiteX4" fmla="*/ 1489075 w 2984500"/>
                  <a:gd name="connsiteY4" fmla="*/ 107950 h 2984500"/>
                  <a:gd name="connsiteX5" fmla="*/ 1492250 w 2984500"/>
                  <a:gd name="connsiteY5" fmla="*/ 0 h 2984500"/>
                  <a:gd name="connsiteX6" fmla="*/ 2984500 w 2984500"/>
                  <a:gd name="connsiteY6" fmla="*/ 1492250 h 2984500"/>
                  <a:gd name="connsiteX7" fmla="*/ 1492250 w 2984500"/>
                  <a:gd name="connsiteY7" fmla="*/ 2984500 h 2984500"/>
                  <a:gd name="connsiteX8" fmla="*/ 0 w 2984500"/>
                  <a:gd name="connsiteY8" fmla="*/ 1492250 h 2984500"/>
                  <a:gd name="connsiteX9" fmla="*/ 1492250 w 2984500"/>
                  <a:gd name="connsiteY9" fmla="*/ 0 h 2984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84500" h="2984500">
                    <a:moveTo>
                      <a:pt x="1489075" y="107950"/>
                    </a:moveTo>
                    <a:cubicBezTo>
                      <a:pt x="722794" y="107950"/>
                      <a:pt x="101600" y="729144"/>
                      <a:pt x="101600" y="1495425"/>
                    </a:cubicBezTo>
                    <a:cubicBezTo>
                      <a:pt x="101600" y="2261706"/>
                      <a:pt x="722794" y="2882900"/>
                      <a:pt x="1489075" y="2882900"/>
                    </a:cubicBezTo>
                    <a:cubicBezTo>
                      <a:pt x="2255356" y="2882900"/>
                      <a:pt x="2876550" y="2261706"/>
                      <a:pt x="2876550" y="1495425"/>
                    </a:cubicBezTo>
                    <a:cubicBezTo>
                      <a:pt x="2876550" y="729144"/>
                      <a:pt x="2255356" y="107950"/>
                      <a:pt x="1489075" y="107950"/>
                    </a:cubicBezTo>
                    <a:close/>
                    <a:moveTo>
                      <a:pt x="1492250" y="0"/>
                    </a:moveTo>
                    <a:cubicBezTo>
                      <a:pt x="2316397" y="0"/>
                      <a:pt x="2984500" y="668103"/>
                      <a:pt x="2984500" y="1492250"/>
                    </a:cubicBezTo>
                    <a:cubicBezTo>
                      <a:pt x="2984500" y="2316397"/>
                      <a:pt x="2316397" y="2984500"/>
                      <a:pt x="1492250" y="2984500"/>
                    </a:cubicBezTo>
                    <a:cubicBezTo>
                      <a:pt x="668103" y="2984500"/>
                      <a:pt x="0" y="2316397"/>
                      <a:pt x="0" y="1492250"/>
                    </a:cubicBezTo>
                    <a:cubicBezTo>
                      <a:pt x="0" y="668103"/>
                      <a:pt x="668103" y="0"/>
                      <a:pt x="14922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17" name="グループ化 416">
                <a:extLst>
                  <a:ext uri="{FF2B5EF4-FFF2-40B4-BE49-F238E27FC236}">
                    <a16:creationId xmlns:a16="http://schemas.microsoft.com/office/drawing/2014/main" id="{176A5A31-15B5-47D8-B487-FC314B74AD73}"/>
                  </a:ext>
                </a:extLst>
              </p:cNvPr>
              <p:cNvGrpSpPr/>
              <p:nvPr/>
            </p:nvGrpSpPr>
            <p:grpSpPr>
              <a:xfrm>
                <a:off x="1595989" y="7869633"/>
                <a:ext cx="403212" cy="390065"/>
                <a:chOff x="2473071" y="1426313"/>
                <a:chExt cx="4148186" cy="4012982"/>
              </a:xfrm>
              <a:grpFill/>
            </p:grpSpPr>
            <p:grpSp>
              <p:nvGrpSpPr>
                <p:cNvPr id="418" name="グループ化 417">
                  <a:extLst>
                    <a:ext uri="{FF2B5EF4-FFF2-40B4-BE49-F238E27FC236}">
                      <a16:creationId xmlns:a16="http://schemas.microsoft.com/office/drawing/2014/main" id="{8A0B1020-D9BB-452E-9AB0-7C95E0327C12}"/>
                    </a:ext>
                  </a:extLst>
                </p:cNvPr>
                <p:cNvGrpSpPr/>
                <p:nvPr/>
              </p:nvGrpSpPr>
              <p:grpSpPr>
                <a:xfrm>
                  <a:off x="3565524" y="1426313"/>
                  <a:ext cx="2393571" cy="2350351"/>
                  <a:chOff x="3565524" y="1426313"/>
                  <a:chExt cx="2393571" cy="2350351"/>
                </a:xfrm>
                <a:grpFill/>
              </p:grpSpPr>
              <p:sp>
                <p:nvSpPr>
                  <p:cNvPr id="429" name="正方形/長方形 5">
                    <a:extLst>
                      <a:ext uri="{FF2B5EF4-FFF2-40B4-BE49-F238E27FC236}">
                        <a16:creationId xmlns:a16="http://schemas.microsoft.com/office/drawing/2014/main" id="{99AC5638-7305-4861-B051-54922DC70C26}"/>
                      </a:ext>
                    </a:extLst>
                  </p:cNvPr>
                  <p:cNvSpPr/>
                  <p:nvPr/>
                </p:nvSpPr>
                <p:spPr>
                  <a:xfrm>
                    <a:off x="4473575" y="1751014"/>
                    <a:ext cx="1293200" cy="202565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3200" h="2025650">
                        <a:moveTo>
                          <a:pt x="881063" y="0"/>
                        </a:moveTo>
                        <a:cubicBezTo>
                          <a:pt x="1152525" y="100013"/>
                          <a:pt x="1307040" y="391584"/>
                          <a:pt x="1292224" y="617538"/>
                        </a:cubicBezTo>
                        <a:cubicBezTo>
                          <a:pt x="1277408" y="843492"/>
                          <a:pt x="1084791" y="1012296"/>
                          <a:pt x="942975" y="1133475"/>
                        </a:cubicBezTo>
                        <a:cubicBezTo>
                          <a:pt x="794808" y="1249892"/>
                          <a:pt x="754592" y="1299633"/>
                          <a:pt x="654050" y="1387475"/>
                        </a:cubicBezTo>
                        <a:cubicBezTo>
                          <a:pt x="314325" y="1778000"/>
                          <a:pt x="368300" y="1889125"/>
                          <a:pt x="346075" y="2025650"/>
                        </a:cubicBezTo>
                        <a:lnTo>
                          <a:pt x="0" y="2000250"/>
                        </a:lnTo>
                        <a:lnTo>
                          <a:pt x="79375" y="1673225"/>
                        </a:lnTo>
                        <a:cubicBezTo>
                          <a:pt x="288925" y="1585912"/>
                          <a:pt x="406400" y="1466850"/>
                          <a:pt x="546100" y="1287462"/>
                        </a:cubicBezTo>
                        <a:cubicBezTo>
                          <a:pt x="679450" y="1120775"/>
                          <a:pt x="901171" y="735542"/>
                          <a:pt x="930275" y="587375"/>
                        </a:cubicBezTo>
                        <a:cubicBezTo>
                          <a:pt x="959379" y="439208"/>
                          <a:pt x="931334" y="160867"/>
                          <a:pt x="881063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30" name="フリーフォーム: 図形 429">
                    <a:extLst>
                      <a:ext uri="{FF2B5EF4-FFF2-40B4-BE49-F238E27FC236}">
                        <a16:creationId xmlns:a16="http://schemas.microsoft.com/office/drawing/2014/main" id="{67E4F482-65A7-4B49-B233-6A62DCE4EFFF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1" name="フリーフォーム: 図形 430">
                    <a:extLst>
                      <a:ext uri="{FF2B5EF4-FFF2-40B4-BE49-F238E27FC236}">
                        <a16:creationId xmlns:a16="http://schemas.microsoft.com/office/drawing/2014/main" id="{137FED5B-38C2-4AEE-B3ED-1C4E69D6BD73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2" name="フリーフォーム: 図形 431">
                    <a:extLst>
                      <a:ext uri="{FF2B5EF4-FFF2-40B4-BE49-F238E27FC236}">
                        <a16:creationId xmlns:a16="http://schemas.microsoft.com/office/drawing/2014/main" id="{42FC61AB-84DB-4678-8D74-1AAF5E6C4AB7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19" name="グループ化 418">
                  <a:extLst>
                    <a:ext uri="{FF2B5EF4-FFF2-40B4-BE49-F238E27FC236}">
                      <a16:creationId xmlns:a16="http://schemas.microsoft.com/office/drawing/2014/main" id="{D75A34B0-068D-4166-8A4B-A14AF41940C8}"/>
                    </a:ext>
                  </a:extLst>
                </p:cNvPr>
                <p:cNvGrpSpPr/>
                <p:nvPr/>
              </p:nvGrpSpPr>
              <p:grpSpPr>
                <a:xfrm rot="7178289">
                  <a:off x="4216275" y="3034314"/>
                  <a:ext cx="2393571" cy="2416392"/>
                  <a:chOff x="3565524" y="1426313"/>
                  <a:chExt cx="2393571" cy="2416392"/>
                </a:xfrm>
                <a:grpFill/>
              </p:grpSpPr>
              <p:sp>
                <p:nvSpPr>
                  <p:cNvPr id="425" name="正方形/長方形 5">
                    <a:extLst>
                      <a:ext uri="{FF2B5EF4-FFF2-40B4-BE49-F238E27FC236}">
                        <a16:creationId xmlns:a16="http://schemas.microsoft.com/office/drawing/2014/main" id="{77B73AF4-8D6E-4E36-ADCD-39D882A77DDA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5"/>
                    <a:ext cx="1213825" cy="209169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0 w 1213825"/>
                      <a:gd name="connsiteY0" fmla="*/ 1673225 h 2091690"/>
                      <a:gd name="connsiteX1" fmla="*/ 466725 w 1213825"/>
                      <a:gd name="connsiteY1" fmla="*/ 1287462 h 2091690"/>
                      <a:gd name="connsiteX2" fmla="*/ 850900 w 1213825"/>
                      <a:gd name="connsiteY2" fmla="*/ 587375 h 2091690"/>
                      <a:gd name="connsiteX3" fmla="*/ 801688 w 1213825"/>
                      <a:gd name="connsiteY3" fmla="*/ 0 h 2091690"/>
                      <a:gd name="connsiteX4" fmla="*/ 1212849 w 1213825"/>
                      <a:gd name="connsiteY4" fmla="*/ 617538 h 2091690"/>
                      <a:gd name="connsiteX5" fmla="*/ 863600 w 1213825"/>
                      <a:gd name="connsiteY5" fmla="*/ 1133475 h 2091690"/>
                      <a:gd name="connsiteX6" fmla="*/ 574675 w 1213825"/>
                      <a:gd name="connsiteY6" fmla="*/ 1387475 h 2091690"/>
                      <a:gd name="connsiteX7" fmla="*/ 266700 w 1213825"/>
                      <a:gd name="connsiteY7" fmla="*/ 2025650 h 2091690"/>
                      <a:gd name="connsiteX8" fmla="*/ 12065 w 1213825"/>
                      <a:gd name="connsiteY8" fmla="*/ 2091690 h 2091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13825" h="2091690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88925" y="1889125"/>
                          <a:pt x="266700" y="2025650"/>
                        </a:cubicBezTo>
                        <a:cubicBezTo>
                          <a:pt x="151342" y="2017183"/>
                          <a:pt x="12065" y="2091690"/>
                          <a:pt x="12065" y="2091690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6" name="フリーフォーム: 図形 425">
                    <a:extLst>
                      <a:ext uri="{FF2B5EF4-FFF2-40B4-BE49-F238E27FC236}">
                        <a16:creationId xmlns:a16="http://schemas.microsoft.com/office/drawing/2014/main" id="{DAF5B9B7-70D2-4A76-9AD9-5545F962EEB6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7" name="フリーフォーム: 図形 426">
                    <a:extLst>
                      <a:ext uri="{FF2B5EF4-FFF2-40B4-BE49-F238E27FC236}">
                        <a16:creationId xmlns:a16="http://schemas.microsoft.com/office/drawing/2014/main" id="{1B7DBFCC-F026-4AEB-AC32-634C2E37C11F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8" name="フリーフォーム: 図形 427">
                    <a:extLst>
                      <a:ext uri="{FF2B5EF4-FFF2-40B4-BE49-F238E27FC236}">
                        <a16:creationId xmlns:a16="http://schemas.microsoft.com/office/drawing/2014/main" id="{695434FB-18C5-4D67-9EFC-9EC46C1257FA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grpSp>
              <p:nvGrpSpPr>
                <p:cNvPr id="420" name="グループ化 419">
                  <a:extLst>
                    <a:ext uri="{FF2B5EF4-FFF2-40B4-BE49-F238E27FC236}">
                      <a16:creationId xmlns:a16="http://schemas.microsoft.com/office/drawing/2014/main" id="{FD73D37B-0B5D-4085-9102-3A82989EA42E}"/>
                    </a:ext>
                  </a:extLst>
                </p:cNvPr>
                <p:cNvGrpSpPr/>
                <p:nvPr/>
              </p:nvGrpSpPr>
              <p:grpSpPr>
                <a:xfrm rot="14384967">
                  <a:off x="2565404" y="2677368"/>
                  <a:ext cx="2393571" cy="2578238"/>
                  <a:chOff x="3565524" y="1426313"/>
                  <a:chExt cx="2393571" cy="2578238"/>
                </a:xfrm>
                <a:grpFill/>
              </p:grpSpPr>
              <p:sp>
                <p:nvSpPr>
                  <p:cNvPr id="421" name="正方形/長方形 5">
                    <a:extLst>
                      <a:ext uri="{FF2B5EF4-FFF2-40B4-BE49-F238E27FC236}">
                        <a16:creationId xmlns:a16="http://schemas.microsoft.com/office/drawing/2014/main" id="{ED2E5743-AB9E-4574-BA01-5BBB7EF6FB0D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4"/>
                    <a:ext cx="1213825" cy="2253537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01688 w 1213825"/>
                      <a:gd name="connsiteY0" fmla="*/ 0 h 2025650"/>
                      <a:gd name="connsiteX1" fmla="*/ 1212849 w 1213825"/>
                      <a:gd name="connsiteY1" fmla="*/ 617538 h 2025650"/>
                      <a:gd name="connsiteX2" fmla="*/ 863600 w 1213825"/>
                      <a:gd name="connsiteY2" fmla="*/ 1133475 h 2025650"/>
                      <a:gd name="connsiteX3" fmla="*/ 574675 w 1213825"/>
                      <a:gd name="connsiteY3" fmla="*/ 1387475 h 2025650"/>
                      <a:gd name="connsiteX4" fmla="*/ 266700 w 1213825"/>
                      <a:gd name="connsiteY4" fmla="*/ 2025650 h 2025650"/>
                      <a:gd name="connsiteX5" fmla="*/ 0 w 1213825"/>
                      <a:gd name="connsiteY5" fmla="*/ 1673225 h 2025650"/>
                      <a:gd name="connsiteX6" fmla="*/ 466725 w 1213825"/>
                      <a:gd name="connsiteY6" fmla="*/ 1287462 h 2025650"/>
                      <a:gd name="connsiteX7" fmla="*/ 850900 w 1213825"/>
                      <a:gd name="connsiteY7" fmla="*/ 587375 h 2025650"/>
                      <a:gd name="connsiteX8" fmla="*/ 801688 w 1213825"/>
                      <a:gd name="connsiteY8" fmla="*/ 0 h 2025650"/>
                      <a:gd name="connsiteX0" fmla="*/ 0 w 1213825"/>
                      <a:gd name="connsiteY0" fmla="*/ 1673225 h 2117090"/>
                      <a:gd name="connsiteX1" fmla="*/ 466725 w 1213825"/>
                      <a:gd name="connsiteY1" fmla="*/ 1287462 h 2117090"/>
                      <a:gd name="connsiteX2" fmla="*/ 850900 w 1213825"/>
                      <a:gd name="connsiteY2" fmla="*/ 587375 h 2117090"/>
                      <a:gd name="connsiteX3" fmla="*/ 801688 w 1213825"/>
                      <a:gd name="connsiteY3" fmla="*/ 0 h 2117090"/>
                      <a:gd name="connsiteX4" fmla="*/ 1212849 w 1213825"/>
                      <a:gd name="connsiteY4" fmla="*/ 617538 h 2117090"/>
                      <a:gd name="connsiteX5" fmla="*/ 863600 w 1213825"/>
                      <a:gd name="connsiteY5" fmla="*/ 1133475 h 2117090"/>
                      <a:gd name="connsiteX6" fmla="*/ 574675 w 1213825"/>
                      <a:gd name="connsiteY6" fmla="*/ 1387475 h 2117090"/>
                      <a:gd name="connsiteX7" fmla="*/ 358140 w 1213825"/>
                      <a:gd name="connsiteY7" fmla="*/ 2117090 h 2117090"/>
                      <a:gd name="connsiteX0" fmla="*/ 0 w 1213825"/>
                      <a:gd name="connsiteY0" fmla="*/ 1673225 h 1974960"/>
                      <a:gd name="connsiteX1" fmla="*/ 466725 w 1213825"/>
                      <a:gd name="connsiteY1" fmla="*/ 1287462 h 1974960"/>
                      <a:gd name="connsiteX2" fmla="*/ 850900 w 1213825"/>
                      <a:gd name="connsiteY2" fmla="*/ 587375 h 1974960"/>
                      <a:gd name="connsiteX3" fmla="*/ 801688 w 1213825"/>
                      <a:gd name="connsiteY3" fmla="*/ 0 h 1974960"/>
                      <a:gd name="connsiteX4" fmla="*/ 1212849 w 1213825"/>
                      <a:gd name="connsiteY4" fmla="*/ 617538 h 1974960"/>
                      <a:gd name="connsiteX5" fmla="*/ 863600 w 1213825"/>
                      <a:gd name="connsiteY5" fmla="*/ 1133475 h 1974960"/>
                      <a:gd name="connsiteX6" fmla="*/ 574675 w 1213825"/>
                      <a:gd name="connsiteY6" fmla="*/ 1387475 h 1974960"/>
                      <a:gd name="connsiteX7" fmla="*/ 139639 w 1213825"/>
                      <a:gd name="connsiteY7" fmla="*/ 1974960 h 1974960"/>
                      <a:gd name="connsiteX0" fmla="*/ 0 w 1213825"/>
                      <a:gd name="connsiteY0" fmla="*/ 1673225 h 2253537"/>
                      <a:gd name="connsiteX1" fmla="*/ 466725 w 1213825"/>
                      <a:gd name="connsiteY1" fmla="*/ 1287462 h 2253537"/>
                      <a:gd name="connsiteX2" fmla="*/ 850900 w 1213825"/>
                      <a:gd name="connsiteY2" fmla="*/ 587375 h 2253537"/>
                      <a:gd name="connsiteX3" fmla="*/ 801688 w 1213825"/>
                      <a:gd name="connsiteY3" fmla="*/ 0 h 2253537"/>
                      <a:gd name="connsiteX4" fmla="*/ 1212849 w 1213825"/>
                      <a:gd name="connsiteY4" fmla="*/ 617538 h 2253537"/>
                      <a:gd name="connsiteX5" fmla="*/ 863600 w 1213825"/>
                      <a:gd name="connsiteY5" fmla="*/ 1133475 h 2253537"/>
                      <a:gd name="connsiteX6" fmla="*/ 574675 w 1213825"/>
                      <a:gd name="connsiteY6" fmla="*/ 1387475 h 2253537"/>
                      <a:gd name="connsiteX7" fmla="*/ 289591 w 1213825"/>
                      <a:gd name="connsiteY7" fmla="*/ 2253537 h 22535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13825" h="2253537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20376" y="2025572"/>
                          <a:pt x="289591" y="2253537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2" name="フリーフォーム: 図形 421">
                    <a:extLst>
                      <a:ext uri="{FF2B5EF4-FFF2-40B4-BE49-F238E27FC236}">
                        <a16:creationId xmlns:a16="http://schemas.microsoft.com/office/drawing/2014/main" id="{9A0EC37B-2FA0-49B3-8F2D-73700BAA8800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3" name="フリーフォーム: 図形 422">
                    <a:extLst>
                      <a:ext uri="{FF2B5EF4-FFF2-40B4-BE49-F238E27FC236}">
                        <a16:creationId xmlns:a16="http://schemas.microsoft.com/office/drawing/2014/main" id="{CB12127B-99EE-45F0-B922-567C81FA38E8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4" name="フリーフォーム: 図形 423">
                    <a:extLst>
                      <a:ext uri="{FF2B5EF4-FFF2-40B4-BE49-F238E27FC236}">
                        <a16:creationId xmlns:a16="http://schemas.microsoft.com/office/drawing/2014/main" id="{298DD6AE-1D0E-4600-AB1B-CB30362E87D1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2962958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9D95402590FAFE45B13105A838DF44B5" ma:contentTypeVersion="8" ma:contentTypeDescription="新しいドキュメントを作成します。" ma:contentTypeScope="" ma:versionID="2c5b54ce2d6612fcc507ccacce5de2c4">
  <xsd:schema xmlns:xsd="http://www.w3.org/2001/XMLSchema" xmlns:xs="http://www.w3.org/2001/XMLSchema" xmlns:p="http://schemas.microsoft.com/office/2006/metadata/properties" xmlns:ns2="03166b46-52e3-40b9-9bb8-75af4c8b4270" targetNamespace="http://schemas.microsoft.com/office/2006/metadata/properties" ma:root="true" ma:fieldsID="23b7d6e20be009aa92653d18885db023" ns2:_="">
    <xsd:import namespace="03166b46-52e3-40b9-9bb8-75af4c8b427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166b46-52e3-40b9-9bb8-75af4c8b42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7C9E1E1-3C33-400E-AD9F-BAB8537F76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166b46-52e3-40b9-9bb8-75af4c8b42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27082C3-E628-4831-9E57-718101C87A5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BC3B88-8D64-4653-85A0-5AB73C46FE84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407</TotalTime>
  <Words>180</Words>
  <Application>Microsoft Office PowerPoint</Application>
  <PresentationFormat>A4 210 x 297 mm</PresentationFormat>
  <Paragraphs>25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7" baseType="lpstr">
      <vt:lpstr>メイリオ</vt:lpstr>
      <vt:lpstr>游ゴシック</vt:lpstr>
      <vt:lpstr>Arial</vt:lpstr>
      <vt:lpstr>Calibri</vt:lpstr>
      <vt:lpstr>Calibri Light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Goto Tomonari</dc:creator>
  <cp:lastModifiedBy>柳澤 優太</cp:lastModifiedBy>
  <cp:revision>124</cp:revision>
  <dcterms:created xsi:type="dcterms:W3CDTF">2021-01-26T04:32:55Z</dcterms:created>
  <dcterms:modified xsi:type="dcterms:W3CDTF">2022-02-25T12:04:09Z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0x0101009D95402590FAFE45B13105A838DF44B5</vt:lpwstr>
  </property>
</Properties>
</file>

<file path=docProps/thumbnail.jpeg>
</file>